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B0604020202020204" charset="0"/>
      <p:regular r:id="rId7"/>
      <p:bold r:id="rId8"/>
      <p:italic r:id="rId9"/>
      <p:bold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Montserrat Medium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29" y="-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fa7f1170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fa7f1170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adc2d2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fadc2d2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adc2d21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fadc2d21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83157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Blockchain to Energy Delivery Systems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6273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Anthony Cosimo, Dakota Moore, Katie Ringgenberg, Keegan Bloedel, Steven Rein, and Jacob Dawson</a:t>
            </a:r>
            <a:endParaRPr/>
          </a:p>
        </p:txBody>
      </p:sp>
      <p:pic>
        <p:nvPicPr>
          <p:cNvPr id="4" name="lightning talk slide 1">
            <a:hlinkClick r:id="" action="ppaction://media"/>
            <a:extLst>
              <a:ext uri="{FF2B5EF4-FFF2-40B4-BE49-F238E27FC236}">
                <a16:creationId xmlns:a16="http://schemas.microsoft.com/office/drawing/2014/main" id="{A9A19790-A7BD-4F8E-A07B-D95296FF6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245" y="44995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829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Integration of Blockchain with API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2987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Selecting identity from wallet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Connecting to network gateway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Accessing network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Constructing request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Submitting transaction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Processing response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works locally, but will it be just easy after deploying?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975" y="1307850"/>
            <a:ext cx="3246900" cy="16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1238" y="3083700"/>
            <a:ext cx="3118365" cy="19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de 2 - trimmed">
            <a:hlinkClick r:id="" action="ppaction://media"/>
            <a:extLst>
              <a:ext uri="{FF2B5EF4-FFF2-40B4-BE49-F238E27FC236}">
                <a16:creationId xmlns:a16="http://schemas.microsoft.com/office/drawing/2014/main" id="{83AF29D3-48A1-4F1F-ABE5-58C327619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075" y="457041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34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Challenges We Have Faced</a:t>
            </a: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5544300" y="1567550"/>
            <a:ext cx="2792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Initial integration between API and Blockchain Network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Solution: Hyperledger Fabric Node SDK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Hyperledger Composer is deprecated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Composer is a collaboration tool for building blockchain business networks 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625" y="1811338"/>
            <a:ext cx="4304649" cy="24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de 3 Techinical Talk">
            <a:hlinkClick r:id="" action="ppaction://media"/>
            <a:extLst>
              <a:ext uri="{FF2B5EF4-FFF2-40B4-BE49-F238E27FC236}">
                <a16:creationId xmlns:a16="http://schemas.microsoft.com/office/drawing/2014/main" id="{ECDB83A8-DDBF-4766-8D1E-3311600010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150" y="4493976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743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Challenges We Expect</a:t>
            </a: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044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Deploying blockchain network to virtual machines.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Configuring networking between the virtual machines.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Piping test data from virtual devices provided by PowerCyber into the blockchain network.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Ideal: Execute smart contracts from PowerCyber devices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Not ideal: Having the API act as a middle man to execute smart contracts</a:t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200" y="2094450"/>
            <a:ext cx="34004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echnical challenges">
            <a:hlinkClick r:id="" action="ppaction://media"/>
            <a:extLst>
              <a:ext uri="{FF2B5EF4-FFF2-40B4-BE49-F238E27FC236}">
                <a16:creationId xmlns:a16="http://schemas.microsoft.com/office/drawing/2014/main" id="{BAD45E5A-1547-46C8-96F2-189AEECB9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329" y="4478750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000">
        <p:fade/>
      </p:transition>
    </mc:Choice>
    <mc:Fallback>
      <p:transition spd="med" advTm="7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145</Words>
  <Application>Microsoft Office PowerPoint</Application>
  <PresentationFormat>On-screen Show (16:9)</PresentationFormat>
  <Paragraphs>21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Montserrat</vt:lpstr>
      <vt:lpstr>Arial</vt:lpstr>
      <vt:lpstr>Montserrat Medium</vt:lpstr>
      <vt:lpstr>Lato</vt:lpstr>
      <vt:lpstr>Focus</vt:lpstr>
      <vt:lpstr>Applying Blockchain to Energy Delivery Systems</vt:lpstr>
      <vt:lpstr>Integration of Blockchain with API </vt:lpstr>
      <vt:lpstr>Technical Challenges We Have Faced</vt:lpstr>
      <vt:lpstr>Technical Challenges We Expect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Blockchain to Energy Delivery Systems</dc:title>
  <cp:lastModifiedBy>Katherine Ringgenberg</cp:lastModifiedBy>
  <cp:revision>5</cp:revision>
  <dcterms:modified xsi:type="dcterms:W3CDTF">2019-11-04T02:22:31Z</dcterms:modified>
</cp:coreProperties>
</file>