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jllOZJUk4Zz8OSK6z8u+NLClpK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/>
              <a:t>Problem Notes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why does immutable matter (unknown source can’t change data) (maybe a little higher level)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	Immutable = can’t change = good integrity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adding blockchain solves what problem? (single point of failure)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/>
              <a:t>Solution Notes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overall increase in security (better integrity of network, better authenticity)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300"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HyperLedger Fabric - used for a permissioned distributed ledger framework</a:t>
            </a:r>
            <a:endParaRPr sz="1300"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</a:pPr>
            <a:r>
              <a:rPr lang="en" sz="1300"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Blockchain network - “We’ll deploy a blockchain network using two or more nodes using HyperLedger Fabric for our permissioned distributed ledger framework”</a:t>
            </a:r>
            <a:endParaRPr sz="1300"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</a:pPr>
            <a:r>
              <a:rPr lang="en" sz="1300"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“The UI will be locked down by the design stage… but the UI will show these measurements, these measurements, etc…”</a:t>
            </a:r>
            <a:endParaRPr sz="1300"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100"/>
              <a:buNone/>
            </a:pPr>
            <a:r>
              <a:t/>
            </a:r>
            <a:endParaRPr sz="1300"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Why?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Quick feedback from client and peers on the work that’s been done in previous sprints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Increased transparency between developers and client.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Gives the ability to change things in the development plan if something arises.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test driven development - to make sure every requirement is satisfied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Continuous Integration &amp; Continuous Development - follow the ci/cd model for continuous work and maintain the software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Code Reviews - to double check each others work to maintain that only the highest quality work is being published.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/>
              <a:t>GitLab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GitLab is where our project will be keep and version controlled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With GitLab we can make pull requests and also set up a CI/CD pipeline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/>
              <a:t>HyperLedger Fabric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For our blockchain framework we are going to HyperLedger Fabric. This technology can be used for many different solutions and provides a blockchain network in a modular fashion.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/>
              <a:t>JavaScript and Google Style Guide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Expectations for our project is to use JavaScript for making our smart contracts.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To go along with JavaScript we thought it would be a good idea to have some sort of style guide to ensure that our code is consistent throughout 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For this style guide we are thinking about going with the Google JavaScript Style Guide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/>
              <a:t>Trello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To keep track of our work and organize our sprints. Trello is preferred because it is a pretty enabling software, there is no specific fields that have to be filled like GitLab Issues which allows us to document in whatever way we wish.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/>
              <a:t>Swagger.io - see what it implements, expand (removes system integration risk, starts with ‘truth’)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Swagger is a way we can document our API as well as generate some of our code. I think we should use Swagger pre-implementation to define what we want our API to look like, our responses and our error statuses. Swagger is a great way for us to generate stubs for our API and remove any discrepancies about what a specific endpoint should be providing. Additionally, swagger will provide us a way to define our API so we have no issues with integrating the nodes and communication system.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274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8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8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8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8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8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8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7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7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7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7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7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7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7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7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7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7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7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7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7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7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7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17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9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21" name="Google Shape;21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9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4" name="Google Shape;24;p9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8" name="Google Shape;28;p10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0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0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0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0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0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0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0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0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0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0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0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0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0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0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10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11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0" name="Google Shape;50;p11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1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2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57" name="Google Shape;57;p12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2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" name="Google Shape;59;p1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3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65" name="Google Shape;65;p1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7" name="Google Shape;67;p1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4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14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4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4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4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4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4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4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4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4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4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14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5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93" name="Google Shape;93;p1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1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15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6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6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6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"/>
          <p:cNvSpPr txBox="1"/>
          <p:nvPr>
            <p:ph type="ctrTitle"/>
          </p:nvPr>
        </p:nvSpPr>
        <p:spPr>
          <a:xfrm>
            <a:off x="3523050" y="901075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Applying Blockchain to Energy Delivery Systems</a:t>
            </a:r>
            <a:endParaRPr/>
          </a:p>
        </p:txBody>
      </p:sp>
      <p:sp>
        <p:nvSpPr>
          <p:cNvPr id="135" name="Google Shape;135;p1"/>
          <p:cNvSpPr txBox="1"/>
          <p:nvPr>
            <p:ph idx="1" type="subTitle"/>
          </p:nvPr>
        </p:nvSpPr>
        <p:spPr>
          <a:xfrm>
            <a:off x="5069850" y="36215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/>
              <a:t>Anthony Cosimo, Dakota Moore, Katie Ringgenberg, Keegan Bloedel, Steven Rein, and Jacob Dawson</a:t>
            </a:r>
            <a:endParaRPr sz="1400"/>
          </a:p>
        </p:txBody>
      </p:sp>
      <p:pic>
        <p:nvPicPr>
          <p:cNvPr id="136" name="Google Shape;13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09600" y="45339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"/>
          <p:cNvSpPr txBox="1"/>
          <p:nvPr>
            <p:ph type="title"/>
          </p:nvPr>
        </p:nvSpPr>
        <p:spPr>
          <a:xfrm>
            <a:off x="2672550" y="421975"/>
            <a:ext cx="3798900" cy="9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Problem and Solution</a:t>
            </a:r>
            <a:endParaRPr/>
          </a:p>
        </p:txBody>
      </p:sp>
      <p:sp>
        <p:nvSpPr>
          <p:cNvPr id="142" name="Google Shape;142;p2"/>
          <p:cNvSpPr txBox="1"/>
          <p:nvPr>
            <p:ph idx="1" type="body"/>
          </p:nvPr>
        </p:nvSpPr>
        <p:spPr>
          <a:xfrm>
            <a:off x="4572000" y="1716225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Implement a blockchain network: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Immutable block nodes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Distributed network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Overall increased security</a:t>
            </a:r>
            <a:endParaRPr sz="1800"/>
          </a:p>
        </p:txBody>
      </p:sp>
      <p:sp>
        <p:nvSpPr>
          <p:cNvPr id="143" name="Google Shape;143;p2"/>
          <p:cNvSpPr txBox="1"/>
          <p:nvPr/>
        </p:nvSpPr>
        <p:spPr>
          <a:xfrm>
            <a:off x="398100" y="1716225"/>
            <a:ext cx="3645600" cy="23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Energy Delivery Systems fail to:</a:t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●"/>
            </a:pPr>
            <a:r>
              <a:rPr b="0" i="0" lang="en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Provide performance data in an immutable way</a:t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●"/>
            </a:pPr>
            <a:r>
              <a:rPr b="0" i="0" lang="en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Reliably authenticate sources to maintain the integrity of control commands and data in Energy operations.</a:t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●"/>
            </a:pPr>
            <a:r>
              <a:rPr b="0" i="0" lang="en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Maintain operations when a single machine fails.</a:t>
            </a:r>
            <a:endParaRPr b="0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4" name="Google Shape;14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44650" y="4219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Functional Requirements</a:t>
            </a:r>
            <a:endParaRPr/>
          </a:p>
        </p:txBody>
      </p:sp>
      <p:sp>
        <p:nvSpPr>
          <p:cNvPr id="150" name="Google Shape;150;p3"/>
          <p:cNvSpPr txBox="1"/>
          <p:nvPr>
            <p:ph idx="1" type="body"/>
          </p:nvPr>
        </p:nvSpPr>
        <p:spPr>
          <a:xfrm>
            <a:off x="1051350" y="1641150"/>
            <a:ext cx="70413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/>
              <a:t>We shall deploy a blockchain network that is easily maintainable.</a:t>
            </a:r>
            <a:endParaRPr b="1"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/>
              <a:t>We shall use the HyperLedger Fabric software for our permissioned distributed ledger framework for the use of maintaining restricted access.</a:t>
            </a:r>
            <a:endParaRPr b="1"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/>
              <a:t>We shall have a user interface that display metrics and measurements and allows users (human and devices) to request specific information or give specific commands, if they have the proper authority to.</a:t>
            </a:r>
            <a:endParaRPr b="1"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/>
              <a:t>We shall deploy a blockchain system to be ran on PowerCyber resources, the Iowa State cyber security lab for electric infrastructure. </a:t>
            </a:r>
            <a:endParaRPr b="1" sz="1400"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</a:pPr>
            <a:r>
              <a:t/>
            </a:r>
            <a:endParaRPr b="1" sz="1400"/>
          </a:p>
        </p:txBody>
      </p:sp>
      <p:pic>
        <p:nvPicPr>
          <p:cNvPr id="151" name="Google Shape;15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9600" y="51442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Non-Functional Requirements</a:t>
            </a:r>
            <a:endParaRPr/>
          </a:p>
        </p:txBody>
      </p:sp>
      <p:sp>
        <p:nvSpPr>
          <p:cNvPr id="157" name="Google Shape;157;p4"/>
          <p:cNvSpPr txBox="1"/>
          <p:nvPr>
            <p:ph idx="1" type="body"/>
          </p:nvPr>
        </p:nvSpPr>
        <p:spPr>
          <a:xfrm>
            <a:off x="1051350" y="1588125"/>
            <a:ext cx="70413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800"/>
              <a:t>We shall implement a Continuous Integration/Continuous Development pipeline for building, testing, and deploying changes to the blockchain network.</a:t>
            </a:r>
            <a:endParaRPr b="1"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800"/>
              <a:t>We shall deploy at least two nodes for our blockchain network.</a:t>
            </a:r>
            <a:endParaRPr b="1"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800"/>
              <a:t>Queries and commands should take no longer than 15 seconds to execute.</a:t>
            </a:r>
            <a:endParaRPr b="1" sz="1800"/>
          </a:p>
        </p:txBody>
      </p:sp>
      <p:pic>
        <p:nvPicPr>
          <p:cNvPr id="158" name="Google Shape;15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63075" y="4599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 txBox="1"/>
          <p:nvPr>
            <p:ph type="title"/>
          </p:nvPr>
        </p:nvSpPr>
        <p:spPr>
          <a:xfrm>
            <a:off x="867850" y="421975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Engineering Standards</a:t>
            </a:r>
            <a:endParaRPr/>
          </a:p>
        </p:txBody>
      </p:sp>
      <p:sp>
        <p:nvSpPr>
          <p:cNvPr id="164" name="Google Shape;164;p5"/>
          <p:cNvSpPr txBox="1"/>
          <p:nvPr>
            <p:ph idx="1" type="body"/>
          </p:nvPr>
        </p:nvSpPr>
        <p:spPr>
          <a:xfrm>
            <a:off x="867850" y="1514475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Agile - 2 week sprints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Test Driven Development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Continuous Integration &amp; Continuous Development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Code Reviews</a:t>
            </a:r>
            <a:endParaRPr sz="1500"/>
          </a:p>
        </p:txBody>
      </p:sp>
      <p:pic>
        <p:nvPicPr>
          <p:cNvPr id="165" name="Google Shape;16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0100" y="1514475"/>
            <a:ext cx="2762250" cy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99250" y="4219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"/>
          <p:cNvSpPr txBox="1"/>
          <p:nvPr>
            <p:ph type="title"/>
          </p:nvPr>
        </p:nvSpPr>
        <p:spPr>
          <a:xfrm>
            <a:off x="4133825" y="40080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Development Standards                                      </a:t>
            </a:r>
            <a:endParaRPr/>
          </a:p>
        </p:txBody>
      </p:sp>
      <p:sp>
        <p:nvSpPr>
          <p:cNvPr id="172" name="Google Shape;172;p6"/>
          <p:cNvSpPr txBox="1"/>
          <p:nvPr>
            <p:ph idx="1" type="body"/>
          </p:nvPr>
        </p:nvSpPr>
        <p:spPr>
          <a:xfrm>
            <a:off x="4133825" y="1720525"/>
            <a:ext cx="42693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GitLab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HyperLedger Fabric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JavaScript: Google JavaScript Style Guide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Trello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Swagger &amp; Swagger CodeGen</a:t>
            </a:r>
            <a:endParaRPr sz="1500"/>
          </a:p>
        </p:txBody>
      </p:sp>
      <p:pic>
        <p:nvPicPr>
          <p:cNvPr id="173" name="Google Shape;17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4300" y="1392063"/>
            <a:ext cx="2552976" cy="235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32725" y="5326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Dawson, Jacob P</dc:creator>
</cp:coreProperties>
</file>