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Titillium Web Light"/>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geAfgrpSfPPyBUPI7HMysPgnMn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6CFE2AF-84C4-437E-AD1B-8F1912777560}">
  <a:tblStyle styleId="{86CFE2AF-84C4-437E-AD1B-8F191277756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TitilliumWebLigh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itilliumWeb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itilliumWebLight-boldItalic.fntdata"/><Relationship Id="rId30" Type="http://schemas.openxmlformats.org/officeDocument/2006/relationships/font" Target="fonts/TitilliumWebLight-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acc7d9bcb_6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acc7d9bcb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c4deeeeb2_6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c4deeeeb2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c4deeeeb2_6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c4deeeeb2_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acc7d9bcb_6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acc7d9bcb_6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Information Protection - </a:t>
            </a:r>
            <a:endParaRPr/>
          </a:p>
          <a:p>
            <a:pPr indent="0" lvl="0" marL="0" rtl="0" algn="l">
              <a:spcBef>
                <a:spcPts val="0"/>
              </a:spcBef>
              <a:spcAft>
                <a:spcPts val="0"/>
              </a:spcAft>
              <a:buNone/>
            </a:pPr>
            <a:r>
              <a:rPr lang="en-US"/>
              <a:t>the NIST Cybersecurity Framework ---- emit</a:t>
            </a:r>
            <a:endParaRPr/>
          </a:p>
          <a:p>
            <a:pPr indent="0" lvl="0" marL="0" rtl="0" algn="l">
              <a:spcBef>
                <a:spcPts val="0"/>
              </a:spcBef>
              <a:spcAft>
                <a:spcPts val="0"/>
              </a:spcAft>
              <a:buNone/>
            </a:pPr>
            <a:r>
              <a:rPr lang="en-US"/>
              <a:t>peer reviews:1028 IEEE standard for software reviews</a:t>
            </a:r>
            <a:endParaRPr/>
          </a:p>
          <a:p>
            <a:pPr indent="0" lvl="0" marL="0" rtl="0" algn="l">
              <a:spcBef>
                <a:spcPts val="0"/>
              </a:spcBef>
              <a:spcAft>
                <a:spcPts val="0"/>
              </a:spcAft>
              <a:buNone/>
            </a:pPr>
            <a:r>
              <a:rPr lang="en-US"/>
              <a:t>agile: 26515 : </a:t>
            </a:r>
            <a:endParaRPr/>
          </a:p>
          <a:p>
            <a:pPr indent="0" lvl="0" marL="0" rtl="0" algn="l">
              <a:spcBef>
                <a:spcPts val="0"/>
              </a:spcBef>
              <a:spcAft>
                <a:spcPts val="0"/>
              </a:spcAft>
              <a:buNone/>
            </a:pPr>
            <a:r>
              <a:rPr lang="en-US"/>
              <a:t>need to add specific standards that will be followed </a:t>
            </a:r>
            <a:endParaRPr/>
          </a:p>
          <a:p>
            <a:pPr indent="0" lvl="0" marL="0" rtl="0" algn="l">
              <a:spcBef>
                <a:spcPts val="0"/>
              </a:spcBef>
              <a:spcAft>
                <a:spcPts val="0"/>
              </a:spcAft>
              <a:buNone/>
            </a:pPr>
            <a:r>
              <a:rPr lang="en-US"/>
              <a:t>these standards are what the utilities need to be regulated against</a:t>
            </a:r>
            <a:endParaRPr/>
          </a:p>
          <a:p>
            <a:pPr indent="0" lvl="0" marL="0" rtl="0" algn="l">
              <a:spcBef>
                <a:spcPts val="0"/>
              </a:spcBef>
              <a:spcAft>
                <a:spcPts val="0"/>
              </a:spcAft>
              <a:buNone/>
            </a:pPr>
            <a:r>
              <a:rPr lang="en-US"/>
              <a:t>we think that blockchain follows these standards</a:t>
            </a:r>
            <a:endParaRPr/>
          </a:p>
          <a:p>
            <a:pPr indent="0" lvl="0" marL="0" rtl="0" algn="l">
              <a:spcBef>
                <a:spcPts val="0"/>
              </a:spcBef>
              <a:spcAft>
                <a:spcPts val="0"/>
              </a:spcAft>
              <a:buNone/>
            </a:pPr>
            <a:r>
              <a:rPr lang="en-US"/>
              <a:t>NERC CIP:</a:t>
            </a:r>
            <a:endParaRPr/>
          </a:p>
          <a:p>
            <a:pPr indent="0" lvl="0" marL="0" rtl="0" algn="l">
              <a:spcBef>
                <a:spcPts val="0"/>
              </a:spcBef>
              <a:spcAft>
                <a:spcPts val="0"/>
              </a:spcAft>
              <a:buNone/>
            </a:pPr>
            <a:r>
              <a:rPr lang="en-US"/>
              <a:t>To prevent unauthorized access to Bulk electric system (BES) Cyber System information by specifying information protection requirements in support of portecting BES cyber systems against compormise that could lead to misoperation or instability in the BES.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c4deeeeb2_4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&lt;Add Notes -Steven&gt;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*As you can see from our prototype implementations, so far we have only been developing the project locally. The first step when we return next semester will be to deploy the prototypes onto the virtual machines provided to us.*</a:t>
            </a:r>
            <a:endParaRPr/>
          </a:p>
        </p:txBody>
      </p:sp>
      <p:sp>
        <p:nvSpPr>
          <p:cNvPr id="178" name="Google Shape;178;g6c4deeeeb2_4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c4deeeeb2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&lt;Add Notes -Steven&gt;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*As you can see from our prototype implementations, so far we have only been developing the project locally. The first step when we return next semester will be to deploy the prototypes onto the virtual machines provided to us.*</a:t>
            </a:r>
            <a:endParaRPr/>
          </a:p>
        </p:txBody>
      </p:sp>
      <p:sp>
        <p:nvSpPr>
          <p:cNvPr id="186" name="Google Shape;186;g6c4deeeeb2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acc7d9bcb_8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&lt;Add Notes -Steven&gt;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*As you can see from our prototype implementations, so far we have only been developing the project locally. The first step when we return next semester will be to deploy the prototypes onto the virtual machines provided to us.*</a:t>
            </a:r>
            <a:endParaRPr/>
          </a:p>
        </p:txBody>
      </p:sp>
      <p:sp>
        <p:nvSpPr>
          <p:cNvPr id="195" name="Google Shape;195;g7acc7d9bcb_8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acc7d9bcb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acc7d9bc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is our Gantt Chart. We have the Gantt Chart broken down into components. Our plan is to update the Gantt chart at the end of every sprint next semester. More granular project tracking will be done using GitLab issues. If we find larger </a:t>
            </a:r>
            <a:r>
              <a:rPr lang="en-US"/>
              <a:t>unforeseen</a:t>
            </a:r>
            <a:r>
              <a:rPr lang="en-US"/>
              <a:t> issues as development proceeds we will update the Gantt chart accordingly.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acc7d9bcb_5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acc7d9bcb_5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7acc7d9bcb_5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acc7d9bcb_5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1200">
                <a:solidFill>
                  <a:schemeClr val="dk1"/>
                </a:solidFill>
                <a:latin typeface="Titillium Web Light"/>
                <a:ea typeface="Titillium Web Light"/>
                <a:cs typeface="Titillium Web Light"/>
                <a:sym typeface="Titillium Web Light"/>
              </a:rPr>
              <a:t>Problem: grid is getting more complex and communicating on public internet infrastructure which makes it more susceptible to attacks.</a:t>
            </a:r>
            <a:endParaRPr sz="1200">
              <a:solidFill>
                <a:schemeClr val="dk1"/>
              </a:solidFill>
              <a:latin typeface="Titillium Web Light"/>
              <a:ea typeface="Titillium Web Light"/>
              <a:cs typeface="Titillium Web Light"/>
              <a:sym typeface="Titillium Web Light"/>
            </a:endParaRPr>
          </a:p>
          <a:p>
            <a:pPr indent="0" lvl="0" marL="0" rtl="0" algn="l">
              <a:lnSpc>
                <a:spcPct val="90000"/>
              </a:lnSpc>
              <a:spcBef>
                <a:spcPts val="1000"/>
              </a:spcBef>
              <a:spcAft>
                <a:spcPts val="0"/>
              </a:spcAft>
              <a:buNone/>
            </a:pPr>
            <a:r>
              <a:rPr lang="en-US" sz="1200">
                <a:solidFill>
                  <a:schemeClr val="dk1"/>
                </a:solidFill>
                <a:latin typeface="Titillium Web Light"/>
                <a:ea typeface="Titillium Web Light"/>
                <a:cs typeface="Titillium Web Light"/>
                <a:sym typeface="Titillium Web Light"/>
              </a:rPr>
              <a:t>BC Attributes: opportunities to help solve this problem: </a:t>
            </a:r>
            <a:endParaRPr sz="1200">
              <a:solidFill>
                <a:schemeClr val="dk1"/>
              </a:solidFill>
              <a:latin typeface="Titillium Web Light"/>
              <a:ea typeface="Titillium Web Light"/>
              <a:cs typeface="Titillium Web Light"/>
              <a:sym typeface="Titillium Web Light"/>
            </a:endParaRPr>
          </a:p>
          <a:p>
            <a:pPr indent="457200" lvl="0" marL="0" rtl="0" algn="l">
              <a:lnSpc>
                <a:spcPct val="90000"/>
              </a:lnSpc>
              <a:spcBef>
                <a:spcPts val="1000"/>
              </a:spcBef>
              <a:spcAft>
                <a:spcPts val="0"/>
              </a:spcAft>
              <a:buNone/>
            </a:pPr>
            <a:r>
              <a:rPr lang="en-US" sz="1200">
                <a:solidFill>
                  <a:schemeClr val="dk1"/>
                </a:solidFill>
                <a:latin typeface="Titillium Web Light"/>
                <a:ea typeface="Titillium Web Light"/>
                <a:cs typeface="Titillium Web Light"/>
                <a:sym typeface="Titillium Web Light"/>
              </a:rPr>
              <a:t>Immutable record of data, </a:t>
            </a:r>
            <a:endParaRPr sz="1200">
              <a:solidFill>
                <a:schemeClr val="dk1"/>
              </a:solidFill>
              <a:latin typeface="Titillium Web Light"/>
              <a:ea typeface="Titillium Web Light"/>
              <a:cs typeface="Titillium Web Light"/>
              <a:sym typeface="Titillium Web Light"/>
            </a:endParaRPr>
          </a:p>
          <a:p>
            <a:pPr indent="457200" lvl="0" marL="0" rtl="0" algn="l">
              <a:lnSpc>
                <a:spcPct val="90000"/>
              </a:lnSpc>
              <a:spcBef>
                <a:spcPts val="1000"/>
              </a:spcBef>
              <a:spcAft>
                <a:spcPts val="0"/>
              </a:spcAft>
              <a:buNone/>
            </a:pPr>
            <a:r>
              <a:rPr lang="en-US" sz="1200">
                <a:solidFill>
                  <a:schemeClr val="dk1"/>
                </a:solidFill>
                <a:latin typeface="Titillium Web Light"/>
                <a:ea typeface="Titillium Web Light"/>
                <a:cs typeface="Titillium Web Light"/>
                <a:sym typeface="Titillium Web Light"/>
              </a:rPr>
              <a:t>Authenticity of communicating devices, </a:t>
            </a:r>
            <a:endParaRPr sz="1200">
              <a:solidFill>
                <a:schemeClr val="dk1"/>
              </a:solidFill>
              <a:latin typeface="Titillium Web Light"/>
              <a:ea typeface="Titillium Web Light"/>
              <a:cs typeface="Titillium Web Light"/>
              <a:sym typeface="Titillium Web Light"/>
            </a:endParaRPr>
          </a:p>
          <a:p>
            <a:pPr indent="457200" lvl="0" marL="0" rtl="0" algn="l">
              <a:lnSpc>
                <a:spcPct val="90000"/>
              </a:lnSpc>
              <a:spcBef>
                <a:spcPts val="1000"/>
              </a:spcBef>
              <a:spcAft>
                <a:spcPts val="0"/>
              </a:spcAft>
              <a:buNone/>
            </a:pPr>
            <a:r>
              <a:rPr lang="en-US" sz="1200">
                <a:solidFill>
                  <a:schemeClr val="dk1"/>
                </a:solidFill>
                <a:latin typeface="Titillium Web Light"/>
                <a:ea typeface="Titillium Web Light"/>
                <a:cs typeface="Titillium Web Light"/>
                <a:sym typeface="Titillium Web Light"/>
              </a:rPr>
              <a:t>Provenance/History of data and communications</a:t>
            </a:r>
            <a:endParaRPr sz="1200">
              <a:solidFill>
                <a:schemeClr val="dk1"/>
              </a:solidFill>
              <a:latin typeface="Titillium Web Light"/>
              <a:ea typeface="Titillium Web Light"/>
              <a:cs typeface="Titillium Web Light"/>
              <a:sym typeface="Titillium Web Light"/>
            </a:endParaRPr>
          </a:p>
          <a:p>
            <a:pPr indent="0" lvl="0" marL="0" rtl="0" algn="l">
              <a:lnSpc>
                <a:spcPct val="90000"/>
              </a:lnSpc>
              <a:spcBef>
                <a:spcPts val="1000"/>
              </a:spcBef>
              <a:spcAft>
                <a:spcPts val="0"/>
              </a:spcAft>
              <a:buNone/>
            </a:pPr>
            <a:r>
              <a:rPr lang="en-US" sz="1200">
                <a:solidFill>
                  <a:schemeClr val="dk1"/>
                </a:solidFill>
                <a:latin typeface="Titillium Web Light"/>
                <a:ea typeface="Titillium Web Light"/>
                <a:cs typeface="Titillium Web Light"/>
                <a:sym typeface="Titillium Web Light"/>
              </a:rPr>
              <a:t>User Impact - communicated as protecting against attacks that create outages --- wide area outages for people's homes, outages for manufacturing facilities (economic impact), outages to human services (hospitals, grocery stores, etc).  You can look up the Russia attack on Ukraine as a point of reference that created a multi-hour outage for something like 250K citizens.</a:t>
            </a:r>
            <a:endParaRPr sz="1200">
              <a:solidFill>
                <a:schemeClr val="dk1"/>
              </a:solidFill>
              <a:latin typeface="Titillium Web Light"/>
              <a:ea typeface="Titillium Web Light"/>
              <a:cs typeface="Titillium Web Light"/>
              <a:sym typeface="Titillium Web Light"/>
            </a:endParaRPr>
          </a:p>
        </p:txBody>
      </p:sp>
      <p:sp>
        <p:nvSpPr>
          <p:cNvPr id="83" name="Google Shape;8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acc7d9bcb_1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acc7d9bcb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//Taken from previous presentation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7acc7d9bcb_1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7acc7d9bcb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//Taken from previous presentation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1200">
                <a:solidFill>
                  <a:schemeClr val="dk1"/>
                </a:solidFill>
                <a:latin typeface="Titillium Web Light"/>
                <a:ea typeface="Titillium Web Light"/>
                <a:cs typeface="Titillium Web Light"/>
                <a:sym typeface="Titillium Web Light"/>
              </a:rPr>
              <a:t>what is being designed? - </a:t>
            </a:r>
            <a:endParaRPr sz="1200">
              <a:solidFill>
                <a:schemeClr val="dk1"/>
              </a:solidFill>
              <a:latin typeface="Titillium Web Light"/>
              <a:ea typeface="Titillium Web Light"/>
              <a:cs typeface="Titillium Web Light"/>
              <a:sym typeface="Titillium Web Light"/>
            </a:endParaRPr>
          </a:p>
          <a:p>
            <a:pPr indent="457200" lvl="0" marL="0" rtl="0" algn="l">
              <a:lnSpc>
                <a:spcPct val="90000"/>
              </a:lnSpc>
              <a:spcBef>
                <a:spcPts val="0"/>
              </a:spcBef>
              <a:spcAft>
                <a:spcPts val="0"/>
              </a:spcAft>
              <a:buNone/>
            </a:pPr>
            <a:r>
              <a:rPr lang="en-US" sz="1200">
                <a:solidFill>
                  <a:schemeClr val="dk1"/>
                </a:solidFill>
                <a:latin typeface="Titillium Web Light"/>
                <a:ea typeface="Titillium Web Light"/>
                <a:cs typeface="Titillium Web Light"/>
                <a:sym typeface="Titillium Web Light"/>
              </a:rPr>
              <a:t>We are designing a blockchain that is accessed through an API using a UI.</a:t>
            </a:r>
            <a:endParaRPr sz="1200">
              <a:solidFill>
                <a:schemeClr val="dk1"/>
              </a:solidFill>
              <a:latin typeface="Titillium Web Light"/>
              <a:ea typeface="Titillium Web Light"/>
              <a:cs typeface="Titillium Web Light"/>
              <a:sym typeface="Titillium Web Light"/>
            </a:endParaRPr>
          </a:p>
          <a:p>
            <a:pPr indent="0" lvl="0" marL="0" rtl="0" algn="l">
              <a:lnSpc>
                <a:spcPct val="90000"/>
              </a:lnSpc>
              <a:spcBef>
                <a:spcPts val="0"/>
              </a:spcBef>
              <a:spcAft>
                <a:spcPts val="0"/>
              </a:spcAft>
              <a:buNone/>
            </a:pPr>
            <a:r>
              <a:rPr lang="en-US" sz="1200">
                <a:solidFill>
                  <a:schemeClr val="dk1"/>
                </a:solidFill>
                <a:latin typeface="Titillium Web Light"/>
                <a:ea typeface="Titillium Web Light"/>
                <a:cs typeface="Titillium Web Light"/>
                <a:sym typeface="Titillium Web Light"/>
              </a:rPr>
              <a:t>Who is the targeted clientele? - </a:t>
            </a:r>
            <a:endParaRPr sz="1200">
              <a:solidFill>
                <a:schemeClr val="dk1"/>
              </a:solidFill>
              <a:latin typeface="Titillium Web Light"/>
              <a:ea typeface="Titillium Web Light"/>
              <a:cs typeface="Titillium Web Light"/>
              <a:sym typeface="Titillium Web Light"/>
            </a:endParaRPr>
          </a:p>
          <a:p>
            <a:pPr indent="0" lvl="0" marL="457200" rtl="0" algn="l">
              <a:lnSpc>
                <a:spcPct val="90000"/>
              </a:lnSpc>
              <a:spcBef>
                <a:spcPts val="0"/>
              </a:spcBef>
              <a:spcAft>
                <a:spcPts val="0"/>
              </a:spcAft>
              <a:buNone/>
            </a:pPr>
            <a:r>
              <a:rPr lang="en-US" sz="1200">
                <a:solidFill>
                  <a:schemeClr val="dk1"/>
                </a:solidFill>
                <a:latin typeface="Titillium Web Light"/>
                <a:ea typeface="Titillium Web Light"/>
                <a:cs typeface="Titillium Web Light"/>
                <a:sym typeface="Titillium Web Light"/>
              </a:rPr>
              <a:t>Everyone. More stable and secure energy delivery systems benefit anyone who is connected to the power grid, meaning just about everyone.</a:t>
            </a:r>
            <a:endParaRPr sz="1200">
              <a:solidFill>
                <a:schemeClr val="dk1"/>
              </a:solidFill>
              <a:latin typeface="Titillium Web Light"/>
              <a:ea typeface="Titillium Web Light"/>
              <a:cs typeface="Titillium Web Light"/>
              <a:sym typeface="Titillium Web Light"/>
            </a:endParaRPr>
          </a:p>
          <a:p>
            <a:pPr indent="0" lvl="0" marL="0" rtl="0" algn="l">
              <a:lnSpc>
                <a:spcPct val="90000"/>
              </a:lnSpc>
              <a:spcBef>
                <a:spcPts val="0"/>
              </a:spcBef>
              <a:spcAft>
                <a:spcPts val="0"/>
              </a:spcAft>
              <a:buNone/>
            </a:pPr>
            <a:r>
              <a:rPr lang="en-US" sz="1200">
                <a:solidFill>
                  <a:schemeClr val="dk1"/>
                </a:solidFill>
                <a:latin typeface="Titillium Web Light"/>
                <a:ea typeface="Titillium Web Light"/>
                <a:cs typeface="Titillium Web Light"/>
                <a:sym typeface="Titillium Web Light"/>
              </a:rPr>
              <a:t>What is unique about the approach? - </a:t>
            </a:r>
            <a:endParaRPr sz="1200">
              <a:solidFill>
                <a:schemeClr val="dk1"/>
              </a:solidFill>
              <a:latin typeface="Titillium Web Light"/>
              <a:ea typeface="Titillium Web Light"/>
              <a:cs typeface="Titillium Web Light"/>
              <a:sym typeface="Titillium Web Light"/>
            </a:endParaRPr>
          </a:p>
          <a:p>
            <a:pPr indent="0" lvl="0" marL="457200" rtl="0" algn="l">
              <a:lnSpc>
                <a:spcPct val="90000"/>
              </a:lnSpc>
              <a:spcBef>
                <a:spcPts val="0"/>
              </a:spcBef>
              <a:spcAft>
                <a:spcPts val="0"/>
              </a:spcAft>
              <a:buNone/>
            </a:pPr>
            <a:r>
              <a:rPr lang="en-US" sz="1200">
                <a:solidFill>
                  <a:schemeClr val="dk1"/>
                </a:solidFill>
                <a:latin typeface="Titillium Web Light"/>
                <a:ea typeface="Titillium Web Light"/>
                <a:cs typeface="Titillium Web Light"/>
                <a:sym typeface="Titillium Web Light"/>
              </a:rPr>
              <a:t>Typical EDS are deployed using public internet infrastructure. By using BC we have created a network that is more secure and is no longer housed on a single device, adding more stability.</a:t>
            </a:r>
            <a:endParaRPr sz="1200">
              <a:solidFill>
                <a:schemeClr val="dk1"/>
              </a:solidFill>
              <a:latin typeface="Titillium Web Light"/>
              <a:ea typeface="Titillium Web Light"/>
              <a:cs typeface="Titillium Web Light"/>
              <a:sym typeface="Titillium Web Light"/>
            </a:endParaRPr>
          </a:p>
        </p:txBody>
      </p:sp>
      <p:sp>
        <p:nvSpPr>
          <p:cNvPr id="92" name="Google Shape;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acc7d9bcb_7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7acc7d9bcb_7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acc7d9bcb_7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7acc7d9bcb_7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acc7d9bcb_7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g7acc7d9bcb_7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US"/>
              <a:t>Requirements Gathering</a:t>
            </a:r>
            <a:endParaRPr/>
          </a:p>
          <a:p>
            <a:pPr indent="-298450" lvl="1" marL="914400" rtl="0" algn="l">
              <a:lnSpc>
                <a:spcPct val="100000"/>
              </a:lnSpc>
              <a:spcBef>
                <a:spcPts val="0"/>
              </a:spcBef>
              <a:spcAft>
                <a:spcPts val="0"/>
              </a:spcAft>
              <a:buSzPts val="1100"/>
              <a:buAutoNum type="alphaLcPeriod"/>
            </a:pPr>
            <a:r>
              <a:rPr lang="en-US"/>
              <a:t>Functional and Non-functional Requirements</a:t>
            </a:r>
            <a:endParaRPr/>
          </a:p>
          <a:p>
            <a:pPr indent="-298450" lvl="0" marL="457200" rtl="0" algn="l">
              <a:lnSpc>
                <a:spcPct val="100000"/>
              </a:lnSpc>
              <a:spcBef>
                <a:spcPts val="0"/>
              </a:spcBef>
              <a:spcAft>
                <a:spcPts val="0"/>
              </a:spcAft>
              <a:buSzPts val="1100"/>
              <a:buAutoNum type="arabicPeriod"/>
            </a:pPr>
            <a:r>
              <a:rPr lang="en-US"/>
              <a:t>Domain Knowledge</a:t>
            </a:r>
            <a:endParaRPr/>
          </a:p>
          <a:p>
            <a:pPr indent="-298450" lvl="1" marL="914400" rtl="0" algn="l">
              <a:lnSpc>
                <a:spcPct val="100000"/>
              </a:lnSpc>
              <a:spcBef>
                <a:spcPts val="0"/>
              </a:spcBef>
              <a:spcAft>
                <a:spcPts val="0"/>
              </a:spcAft>
              <a:buSzPts val="1100"/>
              <a:buAutoNum type="alphaLcPeriod"/>
            </a:pPr>
            <a:r>
              <a:rPr lang="en-US"/>
              <a:t>Meeting with PowerCyber Team</a:t>
            </a:r>
            <a:endParaRPr/>
          </a:p>
          <a:p>
            <a:pPr indent="-298450" lvl="1" marL="914400" rtl="0" algn="l">
              <a:lnSpc>
                <a:spcPct val="100000"/>
              </a:lnSpc>
              <a:spcBef>
                <a:spcPts val="0"/>
              </a:spcBef>
              <a:spcAft>
                <a:spcPts val="0"/>
              </a:spcAft>
              <a:buSzPts val="1100"/>
              <a:buAutoNum type="alphaLcPeriod"/>
            </a:pPr>
            <a:r>
              <a:rPr lang="en-US"/>
              <a:t>Research Energy Delivery Systems</a:t>
            </a:r>
            <a:endParaRPr/>
          </a:p>
          <a:p>
            <a:pPr indent="-298450" lvl="0" marL="457200" rtl="0" algn="l">
              <a:lnSpc>
                <a:spcPct val="100000"/>
              </a:lnSpc>
              <a:spcBef>
                <a:spcPts val="0"/>
              </a:spcBef>
              <a:spcAft>
                <a:spcPts val="0"/>
              </a:spcAft>
              <a:buSzPts val="1100"/>
              <a:buAutoNum type="arabicPeriod"/>
            </a:pPr>
            <a:r>
              <a:rPr lang="en-US"/>
              <a:t>Blockchain Network</a:t>
            </a:r>
            <a:endParaRPr/>
          </a:p>
          <a:p>
            <a:pPr indent="-298450" lvl="1" marL="914400" rtl="0" algn="l">
              <a:lnSpc>
                <a:spcPct val="100000"/>
              </a:lnSpc>
              <a:spcBef>
                <a:spcPts val="0"/>
              </a:spcBef>
              <a:spcAft>
                <a:spcPts val="0"/>
              </a:spcAft>
              <a:buSzPts val="1100"/>
              <a:buAutoNum type="alphaLcPeriod"/>
            </a:pPr>
            <a:r>
              <a:rPr lang="en-US"/>
              <a:t>Configuring specific components of the blockchain	</a:t>
            </a:r>
            <a:endParaRPr/>
          </a:p>
          <a:p>
            <a:pPr indent="-298450" lvl="2" marL="1371600" rtl="0" algn="l">
              <a:lnSpc>
                <a:spcPct val="100000"/>
              </a:lnSpc>
              <a:spcBef>
                <a:spcPts val="0"/>
              </a:spcBef>
              <a:spcAft>
                <a:spcPts val="0"/>
              </a:spcAft>
              <a:buSzPts val="1100"/>
              <a:buAutoNum type="romanLcPeriod"/>
            </a:pPr>
            <a:r>
              <a:rPr lang="en-US"/>
              <a:t>Organizations, channels, orderers, Membership Service Providers</a:t>
            </a:r>
            <a:endParaRPr/>
          </a:p>
          <a:p>
            <a:pPr indent="-298450" lvl="0" marL="457200" rtl="0" algn="l">
              <a:lnSpc>
                <a:spcPct val="100000"/>
              </a:lnSpc>
              <a:spcBef>
                <a:spcPts val="0"/>
              </a:spcBef>
              <a:spcAft>
                <a:spcPts val="0"/>
              </a:spcAft>
              <a:buSzPts val="1100"/>
              <a:buAutoNum type="arabicPeriod"/>
            </a:pPr>
            <a:r>
              <a:rPr lang="en-US"/>
              <a:t>Smart Contract Layer</a:t>
            </a:r>
            <a:endParaRPr/>
          </a:p>
          <a:p>
            <a:pPr indent="-298450" lvl="1" marL="914400" rtl="0" algn="l">
              <a:lnSpc>
                <a:spcPct val="100000"/>
              </a:lnSpc>
              <a:spcBef>
                <a:spcPts val="0"/>
              </a:spcBef>
              <a:spcAft>
                <a:spcPts val="0"/>
              </a:spcAft>
              <a:buSzPts val="1100"/>
              <a:buAutoNum type="alphaLcPeriod"/>
            </a:pPr>
            <a:r>
              <a:rPr lang="en-US"/>
              <a:t>CRUD Metrics Data and Operator Commands</a:t>
            </a:r>
            <a:endParaRPr/>
          </a:p>
          <a:p>
            <a:pPr indent="-298450" lvl="0" marL="457200" rtl="0" algn="l">
              <a:lnSpc>
                <a:spcPct val="100000"/>
              </a:lnSpc>
              <a:spcBef>
                <a:spcPts val="0"/>
              </a:spcBef>
              <a:spcAft>
                <a:spcPts val="0"/>
              </a:spcAft>
              <a:buSzPts val="1100"/>
              <a:buAutoNum type="arabicPeriod"/>
            </a:pPr>
            <a:r>
              <a:rPr lang="en-US"/>
              <a:t>API</a:t>
            </a:r>
            <a:endParaRPr/>
          </a:p>
          <a:p>
            <a:pPr indent="-298450" lvl="1" marL="914400" rtl="0" algn="l">
              <a:lnSpc>
                <a:spcPct val="100000"/>
              </a:lnSpc>
              <a:spcBef>
                <a:spcPts val="0"/>
              </a:spcBef>
              <a:spcAft>
                <a:spcPts val="0"/>
              </a:spcAft>
              <a:buSzPts val="1100"/>
              <a:buAutoNum type="alphaLcPeriod"/>
            </a:pPr>
            <a:r>
              <a:rPr lang="en-US"/>
              <a:t>Endpoints for logging in, querying metrics data and command history, and creating commands</a:t>
            </a:r>
            <a:endParaRPr/>
          </a:p>
          <a:p>
            <a:pPr indent="-298450" lvl="1" marL="914400" rtl="0" algn="l">
              <a:lnSpc>
                <a:spcPct val="100000"/>
              </a:lnSpc>
              <a:spcBef>
                <a:spcPts val="0"/>
              </a:spcBef>
              <a:spcAft>
                <a:spcPts val="0"/>
              </a:spcAft>
              <a:buSzPts val="1100"/>
              <a:buAutoNum type="alphaLcPeriod"/>
            </a:pPr>
            <a:r>
              <a:rPr lang="en-US"/>
              <a:t>Integration with Smart Contract Layer</a:t>
            </a:r>
            <a:endParaRPr/>
          </a:p>
          <a:p>
            <a:pPr indent="-298450" lvl="0" marL="457200" rtl="0" algn="l">
              <a:lnSpc>
                <a:spcPct val="100000"/>
              </a:lnSpc>
              <a:spcBef>
                <a:spcPts val="0"/>
              </a:spcBef>
              <a:spcAft>
                <a:spcPts val="0"/>
              </a:spcAft>
              <a:buSzPts val="1100"/>
              <a:buAutoNum type="arabicPeriod"/>
            </a:pPr>
            <a:r>
              <a:rPr lang="en-US"/>
              <a:t>UI</a:t>
            </a:r>
            <a:endParaRPr/>
          </a:p>
          <a:p>
            <a:pPr indent="-298450" lvl="1" marL="914400" rtl="0" algn="l">
              <a:lnSpc>
                <a:spcPct val="100000"/>
              </a:lnSpc>
              <a:spcBef>
                <a:spcPts val="0"/>
              </a:spcBef>
              <a:spcAft>
                <a:spcPts val="0"/>
              </a:spcAft>
              <a:buSzPts val="1100"/>
              <a:buAutoNum type="alphaLcPeriod"/>
            </a:pPr>
            <a:r>
              <a:rPr lang="en-US"/>
              <a:t>Routes for querying metrics and device-specific commands, issuing device-specific commands, and account management</a:t>
            </a:r>
            <a:endParaRPr/>
          </a:p>
          <a:p>
            <a:pPr indent="-298450" lvl="0" marL="457200" rtl="0" algn="l">
              <a:lnSpc>
                <a:spcPct val="100000"/>
              </a:lnSpc>
              <a:spcBef>
                <a:spcPts val="0"/>
              </a:spcBef>
              <a:spcAft>
                <a:spcPts val="0"/>
              </a:spcAft>
              <a:buSzPts val="1100"/>
              <a:buAutoNum type="arabicPeriod"/>
            </a:pPr>
            <a:r>
              <a:rPr lang="en-US"/>
              <a:t>PowerCyber Device Integration</a:t>
            </a:r>
            <a:endParaRPr/>
          </a:p>
          <a:p>
            <a:pPr indent="-298450" lvl="0" marL="457200" rtl="0" algn="l">
              <a:lnSpc>
                <a:spcPct val="100000"/>
              </a:lnSpc>
              <a:spcBef>
                <a:spcPts val="0"/>
              </a:spcBef>
              <a:spcAft>
                <a:spcPts val="0"/>
              </a:spcAft>
              <a:buSzPts val="1100"/>
              <a:buAutoNum type="arabicPeriod"/>
            </a:pPr>
            <a:r>
              <a:rPr lang="en-US"/>
              <a:t>System-level Testing</a:t>
            </a:r>
            <a:endParaRPr/>
          </a:p>
          <a:p>
            <a:pPr indent="-298450" lvl="1" marL="914400" rtl="0" algn="l">
              <a:lnSpc>
                <a:spcPct val="100000"/>
              </a:lnSpc>
              <a:spcBef>
                <a:spcPts val="0"/>
              </a:spcBef>
              <a:spcAft>
                <a:spcPts val="0"/>
              </a:spcAft>
              <a:buSzPts val="1100"/>
              <a:buAutoNum type="alphaLcPeriod"/>
            </a:pPr>
            <a:r>
              <a:rPr lang="en-US"/>
              <a:t>e2e metrics and  operator commands</a:t>
            </a:r>
            <a:endParaRPr/>
          </a:p>
        </p:txBody>
      </p:sp>
      <p:sp>
        <p:nvSpPr>
          <p:cNvPr id="132" name="Google Shape;1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acc7d9bcb_4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acc7d9bcb_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US"/>
              <a:t>Blockchain being the wrong solution</a:t>
            </a:r>
            <a:endParaRPr/>
          </a:p>
          <a:p>
            <a:pPr indent="-298450" lvl="1" marL="914400" rtl="0" algn="l">
              <a:spcBef>
                <a:spcPts val="0"/>
              </a:spcBef>
              <a:spcAft>
                <a:spcPts val="0"/>
              </a:spcAft>
              <a:buSzPts val="1100"/>
              <a:buAutoNum type="alphaLcPeriod"/>
            </a:pPr>
            <a:r>
              <a:rPr lang="en-US"/>
              <a:t>This risk is valid because the time to complete consensus among the nodes in the blockchain may take too long for the desired use cases.</a:t>
            </a:r>
            <a:endParaRPr/>
          </a:p>
          <a:p>
            <a:pPr indent="-298450" lvl="1" marL="914400" rtl="0" algn="l">
              <a:spcBef>
                <a:spcPts val="0"/>
              </a:spcBef>
              <a:spcAft>
                <a:spcPts val="0"/>
              </a:spcAft>
              <a:buSzPts val="1100"/>
              <a:buAutoNum type="alphaLcPeriod"/>
            </a:pPr>
            <a:r>
              <a:rPr lang="en-US"/>
              <a:t>We plan to avoid this risk by profiling the deployed blockchain system to determine fitting use cases.</a:t>
            </a:r>
            <a:endParaRPr/>
          </a:p>
          <a:p>
            <a:pPr indent="-298450" lvl="0" marL="457200" rtl="0" algn="l">
              <a:spcBef>
                <a:spcPts val="0"/>
              </a:spcBef>
              <a:spcAft>
                <a:spcPts val="0"/>
              </a:spcAft>
              <a:buSzPts val="1100"/>
              <a:buAutoNum type="arabicPeriod"/>
            </a:pPr>
            <a:r>
              <a:rPr lang="en-US"/>
              <a:t>Lack of domain knowledge</a:t>
            </a:r>
            <a:endParaRPr/>
          </a:p>
          <a:p>
            <a:pPr indent="-298450" lvl="1" marL="914400" rtl="0" algn="l">
              <a:spcBef>
                <a:spcPts val="0"/>
              </a:spcBef>
              <a:spcAft>
                <a:spcPts val="0"/>
              </a:spcAft>
              <a:buSzPts val="1100"/>
              <a:buAutoNum type="alphaLcPeriod"/>
            </a:pPr>
            <a:r>
              <a:rPr lang="en-US"/>
              <a:t>The architecture of the project, classes, data-flow, and test assertions could be invalid due to our lack of domain knowledge.</a:t>
            </a:r>
            <a:endParaRPr/>
          </a:p>
          <a:p>
            <a:pPr indent="-298450" lvl="1" marL="914400" rtl="0" algn="l">
              <a:spcBef>
                <a:spcPts val="0"/>
              </a:spcBef>
              <a:spcAft>
                <a:spcPts val="0"/>
              </a:spcAft>
              <a:buSzPts val="1100"/>
              <a:buAutoNum type="alphaLcPeriod"/>
            </a:pPr>
            <a:r>
              <a:rPr lang="en-US"/>
              <a:t>We plan to mitigate this risk by gaining domain knowledge by visiting PowerCyber, interviewing domain experts, and asking questions to the client and advisor when necessary.</a:t>
            </a:r>
            <a:endParaRPr/>
          </a:p>
          <a:p>
            <a:pPr indent="-298450" lvl="0" marL="457200" rtl="0" algn="l">
              <a:spcBef>
                <a:spcPts val="0"/>
              </a:spcBef>
              <a:spcAft>
                <a:spcPts val="0"/>
              </a:spcAft>
              <a:buSzPts val="1100"/>
              <a:buAutoNum type="arabicPeriod"/>
            </a:pPr>
            <a:r>
              <a:rPr lang="en-US"/>
              <a:t>UI could present security risks</a:t>
            </a:r>
            <a:endParaRPr/>
          </a:p>
          <a:p>
            <a:pPr indent="-298450" lvl="1" marL="914400" rtl="0" algn="l">
              <a:spcBef>
                <a:spcPts val="0"/>
              </a:spcBef>
              <a:spcAft>
                <a:spcPts val="0"/>
              </a:spcAft>
              <a:buSzPts val="1100"/>
              <a:buAutoNum type="alphaLcPeriod"/>
            </a:pPr>
            <a:r>
              <a:rPr lang="en-US"/>
              <a:t>If a malicious user could access the UI they could possible perform malicious acts such as a SQL injection or XSS attack, which could then give them access to protected data or inject malicious code into the project.</a:t>
            </a:r>
            <a:endParaRPr/>
          </a:p>
          <a:p>
            <a:pPr indent="-298450" lvl="1" marL="914400" rtl="0" algn="l">
              <a:spcBef>
                <a:spcPts val="0"/>
              </a:spcBef>
              <a:spcAft>
                <a:spcPts val="0"/>
              </a:spcAft>
              <a:buSzPts val="1100"/>
              <a:buAutoNum type="alphaLcPeriod"/>
            </a:pPr>
            <a:r>
              <a:rPr lang="en-US"/>
              <a:t>We plan to mitigate this risk by implementing checks for text input and implementing other security features to prevent other possible cyber attacks on the UI.</a:t>
            </a:r>
            <a:endParaRPr/>
          </a:p>
          <a:p>
            <a:pPr indent="-298450" lvl="0" marL="457200" rtl="0" algn="l">
              <a:spcBef>
                <a:spcPts val="0"/>
              </a:spcBef>
              <a:spcAft>
                <a:spcPts val="0"/>
              </a:spcAft>
              <a:buSzPts val="1100"/>
              <a:buAutoNum type="arabicPeriod"/>
            </a:pPr>
            <a:r>
              <a:rPr lang="en-US"/>
              <a:t>A user’s login could be compromised</a:t>
            </a:r>
            <a:endParaRPr/>
          </a:p>
          <a:p>
            <a:pPr indent="-298450" lvl="1" marL="914400" rtl="0" algn="l">
              <a:spcBef>
                <a:spcPts val="0"/>
              </a:spcBef>
              <a:spcAft>
                <a:spcPts val="0"/>
              </a:spcAft>
              <a:buSzPts val="1100"/>
              <a:buAutoNum type="alphaLcPeriod"/>
            </a:pPr>
            <a:r>
              <a:rPr lang="en-US"/>
              <a:t>When a user’s login is compromised private information and possibly controls to the PowerCyber devices can be compromised..</a:t>
            </a:r>
            <a:endParaRPr/>
          </a:p>
          <a:p>
            <a:pPr indent="-298450" lvl="1" marL="914400" rtl="0" algn="l">
              <a:spcBef>
                <a:spcPts val="0"/>
              </a:spcBef>
              <a:spcAft>
                <a:spcPts val="0"/>
              </a:spcAft>
              <a:buSzPts val="1100"/>
              <a:buAutoNum type="alphaLcPeriod"/>
            </a:pPr>
            <a:r>
              <a:rPr lang="en-US"/>
              <a:t>A log will be created that consists of actions from every user. This log will be analyzed to ensure that no abnormalities exist that show signs of unauthorized access. Two-factor authentication and HTTPS will also be implemented to help secure login information.</a:t>
            </a:r>
            <a:endParaRPr/>
          </a:p>
          <a:p>
            <a:pPr indent="-298450" lvl="0" marL="457200" rtl="0" algn="l">
              <a:spcBef>
                <a:spcPts val="0"/>
              </a:spcBef>
              <a:spcAft>
                <a:spcPts val="0"/>
              </a:spcAft>
              <a:buSzPts val="1100"/>
              <a:buAutoNum type="arabicPeriod"/>
            </a:pPr>
            <a:r>
              <a:rPr lang="en-US"/>
              <a:t>Integration of System Components could fail.</a:t>
            </a:r>
            <a:endParaRPr/>
          </a:p>
          <a:p>
            <a:pPr indent="-298450" lvl="1" marL="914400" rtl="0" algn="l">
              <a:spcBef>
                <a:spcPts val="0"/>
              </a:spcBef>
              <a:spcAft>
                <a:spcPts val="0"/>
              </a:spcAft>
              <a:buSzPts val="1100"/>
              <a:buAutoNum type="alphaLcPeriod"/>
            </a:pPr>
            <a:r>
              <a:rPr lang="en-US"/>
              <a:t>The integration between the Smart Contract Layer and the API could fail and the integration between PowerCyber Devices and the Blockchain Network could fail.</a:t>
            </a:r>
            <a:endParaRPr/>
          </a:p>
          <a:p>
            <a:pPr indent="-298450" lvl="1" marL="914400" rtl="0" algn="l">
              <a:spcBef>
                <a:spcPts val="0"/>
              </a:spcBef>
              <a:spcAft>
                <a:spcPts val="0"/>
              </a:spcAft>
              <a:buSzPts val="1100"/>
              <a:buAutoNum type="alphaLcPeriod"/>
            </a:pPr>
            <a:r>
              <a:rPr lang="en-US"/>
              <a:t>We plan to mitigate this risk by integrating early and integrating often. Also, we plan to maintain Swagger documentation for each endpoint in the API.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1_Title Slide">
    <p:spTree>
      <p:nvGrpSpPr>
        <p:cNvPr id="12" name="Shape 12"/>
        <p:cNvGrpSpPr/>
        <p:nvPr/>
      </p:nvGrpSpPr>
      <p:grpSpPr>
        <a:xfrm>
          <a:off x="0" y="0"/>
          <a:ext cx="0" cy="0"/>
          <a:chOff x="0" y="0"/>
          <a:chExt cx="0" cy="0"/>
        </a:xfrm>
      </p:grpSpPr>
      <p:sp>
        <p:nvSpPr>
          <p:cNvPr id="13" name="Google Shape;13;p1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spcBef>
                <a:spcPts val="0"/>
              </a:spcBef>
              <a:spcAft>
                <a:spcPts val="0"/>
              </a:spcAft>
              <a:buClr>
                <a:srgbClr val="CE1126"/>
              </a:buClr>
              <a:buSzPts val="4800"/>
              <a:buFont typeface="Open Sans"/>
              <a:buNone/>
              <a:defRPr/>
            </a:lvl2pPr>
            <a:lvl3pPr lvl="2" algn="l">
              <a:spcBef>
                <a:spcPts val="0"/>
              </a:spcBef>
              <a:spcAft>
                <a:spcPts val="0"/>
              </a:spcAft>
              <a:buClr>
                <a:srgbClr val="CE1126"/>
              </a:buClr>
              <a:buSzPts val="4800"/>
              <a:buFont typeface="Open Sans"/>
              <a:buNone/>
              <a:defRPr/>
            </a:lvl3pPr>
            <a:lvl4pPr lvl="3" algn="l">
              <a:spcBef>
                <a:spcPts val="0"/>
              </a:spcBef>
              <a:spcAft>
                <a:spcPts val="0"/>
              </a:spcAft>
              <a:buClr>
                <a:srgbClr val="CE1126"/>
              </a:buClr>
              <a:buSzPts val="4800"/>
              <a:buFont typeface="Open Sans"/>
              <a:buNone/>
              <a:defRPr/>
            </a:lvl4pPr>
            <a:lvl5pPr lvl="4" algn="l">
              <a:spcBef>
                <a:spcPts val="0"/>
              </a:spcBef>
              <a:spcAft>
                <a:spcPts val="0"/>
              </a:spcAft>
              <a:buClr>
                <a:srgbClr val="CE1126"/>
              </a:buClr>
              <a:buSzPts val="4800"/>
              <a:buFont typeface="Open Sans"/>
              <a:buNone/>
              <a:defRPr/>
            </a:lvl5pPr>
            <a:lvl6pPr lvl="5" algn="l">
              <a:spcBef>
                <a:spcPts val="0"/>
              </a:spcBef>
              <a:spcAft>
                <a:spcPts val="0"/>
              </a:spcAft>
              <a:buClr>
                <a:srgbClr val="CE1126"/>
              </a:buClr>
              <a:buSzPts val="4800"/>
              <a:buFont typeface="Open Sans"/>
              <a:buNone/>
              <a:defRPr/>
            </a:lvl6pPr>
            <a:lvl7pPr lvl="6" algn="l">
              <a:spcBef>
                <a:spcPts val="0"/>
              </a:spcBef>
              <a:spcAft>
                <a:spcPts val="0"/>
              </a:spcAft>
              <a:buClr>
                <a:srgbClr val="CE1126"/>
              </a:buClr>
              <a:buSzPts val="4800"/>
              <a:buFont typeface="Open Sans"/>
              <a:buNone/>
              <a:defRPr/>
            </a:lvl7pPr>
            <a:lvl8pPr lvl="7" algn="l">
              <a:spcBef>
                <a:spcPts val="0"/>
              </a:spcBef>
              <a:spcAft>
                <a:spcPts val="0"/>
              </a:spcAft>
              <a:buClr>
                <a:srgbClr val="CE1126"/>
              </a:buClr>
              <a:buSzPts val="4800"/>
              <a:buFont typeface="Open Sans"/>
              <a:buNone/>
              <a:defRPr/>
            </a:lvl8pPr>
            <a:lvl9pPr lvl="8" algn="l">
              <a:spcBef>
                <a:spcPts val="0"/>
              </a:spcBef>
              <a:spcAft>
                <a:spcPts val="0"/>
              </a:spcAft>
              <a:buClr>
                <a:srgbClr val="CE1126"/>
              </a:buClr>
              <a:buSzPts val="4800"/>
              <a:buFont typeface="Open Sans"/>
              <a:buNone/>
              <a:defRPr/>
            </a:lvl9pPr>
          </a:lstStyle>
          <a:p/>
        </p:txBody>
      </p:sp>
      <p:sp>
        <p:nvSpPr>
          <p:cNvPr id="14" name="Google Shape;14;p1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Times"/>
              <a:buNone/>
              <a:defRPr sz="2400">
                <a:solidFill>
                  <a:schemeClr val="dk1"/>
                </a:solidFill>
                <a:latin typeface="Times"/>
                <a:ea typeface="Times"/>
                <a:cs typeface="Times"/>
                <a:sym typeface="Times"/>
              </a:defRPr>
            </a:lvl1pPr>
            <a:lvl2pPr lvl="1"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9pPr>
          </a:lstStyle>
          <a:p/>
        </p:txBody>
      </p:sp>
      <p:sp>
        <p:nvSpPr>
          <p:cNvPr id="16" name="Google Shape;16;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Open Sans"/>
              <a:buNone/>
              <a:defRPr/>
            </a:lvl1pPr>
            <a:lvl2pPr lvl="1" algn="l">
              <a:spcBef>
                <a:spcPts val="0"/>
              </a:spcBef>
              <a:spcAft>
                <a:spcPts val="0"/>
              </a:spcAft>
              <a:buClr>
                <a:schemeClr val="dk1"/>
              </a:buClr>
              <a:buSzPts val="1400"/>
              <a:buFont typeface="Times"/>
              <a:buNone/>
              <a:defRPr/>
            </a:lvl2pPr>
            <a:lvl3pPr lvl="2" algn="l">
              <a:spcBef>
                <a:spcPts val="0"/>
              </a:spcBef>
              <a:spcAft>
                <a:spcPts val="0"/>
              </a:spcAft>
              <a:buClr>
                <a:schemeClr val="dk1"/>
              </a:buClr>
              <a:buSzPts val="1400"/>
              <a:buFont typeface="Times"/>
              <a:buNone/>
              <a:defRPr/>
            </a:lvl3pPr>
            <a:lvl4pPr lvl="3" algn="l">
              <a:spcBef>
                <a:spcPts val="0"/>
              </a:spcBef>
              <a:spcAft>
                <a:spcPts val="0"/>
              </a:spcAft>
              <a:buClr>
                <a:schemeClr val="dk1"/>
              </a:buClr>
              <a:buSzPts val="1400"/>
              <a:buFont typeface="Times"/>
              <a:buNone/>
              <a:defRPr/>
            </a:lvl4pPr>
            <a:lvl5pPr lvl="4" algn="l">
              <a:spcBef>
                <a:spcPts val="0"/>
              </a:spcBef>
              <a:spcAft>
                <a:spcPts val="0"/>
              </a:spcAft>
              <a:buClr>
                <a:schemeClr val="dk1"/>
              </a:buClr>
              <a:buSzPts val="1400"/>
              <a:buFont typeface="Times"/>
              <a:buNone/>
              <a:defRPr/>
            </a:lvl5pPr>
            <a:lvl6pPr lvl="5" algn="l">
              <a:spcBef>
                <a:spcPts val="0"/>
              </a:spcBef>
              <a:spcAft>
                <a:spcPts val="0"/>
              </a:spcAft>
              <a:buClr>
                <a:schemeClr val="dk1"/>
              </a:buClr>
              <a:buSzPts val="1400"/>
              <a:buFont typeface="Times"/>
              <a:buNone/>
              <a:defRPr/>
            </a:lvl6pPr>
            <a:lvl7pPr lvl="6" algn="l">
              <a:spcBef>
                <a:spcPts val="0"/>
              </a:spcBef>
              <a:spcAft>
                <a:spcPts val="0"/>
              </a:spcAft>
              <a:buClr>
                <a:schemeClr val="dk1"/>
              </a:buClr>
              <a:buSzPts val="1400"/>
              <a:buFont typeface="Times"/>
              <a:buNone/>
              <a:defRPr/>
            </a:lvl7pPr>
            <a:lvl8pPr lvl="7" algn="l">
              <a:spcBef>
                <a:spcPts val="0"/>
              </a:spcBef>
              <a:spcAft>
                <a:spcPts val="0"/>
              </a:spcAft>
              <a:buClr>
                <a:schemeClr val="dk1"/>
              </a:buClr>
              <a:buSzPts val="1400"/>
              <a:buFont typeface="Times"/>
              <a:buNone/>
              <a:defRPr/>
            </a:lvl8pPr>
            <a:lvl9pPr lvl="8" algn="l">
              <a:spcBef>
                <a:spcPts val="0"/>
              </a:spcBef>
              <a:spcAft>
                <a:spcPts val="0"/>
              </a:spcAft>
              <a:buClr>
                <a:schemeClr val="dk1"/>
              </a:buClr>
              <a:buSzPts val="1400"/>
              <a:buFont typeface="Times"/>
              <a:buNone/>
              <a:defRPr/>
            </a:lvl9pPr>
          </a:lstStyle>
          <a:p/>
        </p:txBody>
      </p:sp>
      <p:sp>
        <p:nvSpPr>
          <p:cNvPr id="17" name="Google Shape;17;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1pPr>
            <a:lvl2pPr indent="0" lvl="1"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2pPr>
            <a:lvl3pPr indent="0" lvl="2"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3pPr>
            <a:lvl4pPr indent="0" lvl="3"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4pPr>
            <a:lvl5pPr indent="0" lvl="4"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5pPr>
            <a:lvl6pPr indent="0" lvl="5"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6pPr>
            <a:lvl7pPr indent="0" lvl="6"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7pPr>
            <a:lvl8pPr indent="0" lvl="7"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8pPr>
            <a:lvl9pPr indent="0" lvl="8"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p:cSld name="Content with Caption">
    <p:spTree>
      <p:nvGrpSpPr>
        <p:cNvPr id="56" name="Shape 56"/>
        <p:cNvGrpSpPr/>
        <p:nvPr/>
      </p:nvGrpSpPr>
      <p:grpSpPr>
        <a:xfrm>
          <a:off x="0" y="0"/>
          <a:ext cx="0" cy="0"/>
          <a:chOff x="0" y="0"/>
          <a:chExt cx="0" cy="0"/>
        </a:xfrm>
      </p:grpSpPr>
      <p:sp>
        <p:nvSpPr>
          <p:cNvPr id="57" name="Google Shape;57;p22"/>
          <p:cNvSpPr txBox="1"/>
          <p:nvPr>
            <p:ph type="title"/>
          </p:nvPr>
        </p:nvSpPr>
        <p:spPr>
          <a:xfrm>
            <a:off x="609602" y="273049"/>
            <a:ext cx="4011084" cy="116205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667"/>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2"/>
          <p:cNvSpPr txBox="1"/>
          <p:nvPr>
            <p:ph idx="1" type="body"/>
          </p:nvPr>
        </p:nvSpPr>
        <p:spPr>
          <a:xfrm>
            <a:off x="4766733" y="273052"/>
            <a:ext cx="6815667" cy="5853113"/>
          </a:xfrm>
          <a:prstGeom prst="rect">
            <a:avLst/>
          </a:prstGeom>
          <a:noFill/>
          <a:ln>
            <a:noFill/>
          </a:ln>
        </p:spPr>
        <p:txBody>
          <a:bodyPr anchorCtr="0" anchor="t" bIns="45700" lIns="91425" spcFirstLastPara="1" rIns="91425" wrap="square" tIns="45700">
            <a:noAutofit/>
          </a:bodyPr>
          <a:lstStyle>
            <a:lvl1pPr indent="-445363" lvl="0" marL="457200" algn="l">
              <a:spcBef>
                <a:spcPts val="853"/>
              </a:spcBef>
              <a:spcAft>
                <a:spcPts val="0"/>
              </a:spcAft>
              <a:buSzPts val="3414"/>
              <a:buChar char="•"/>
              <a:defRPr sz="4267"/>
            </a:lvl1pPr>
            <a:lvl2pPr indent="-418236" lvl="1" marL="914400" algn="l">
              <a:spcBef>
                <a:spcPts val="747"/>
              </a:spcBef>
              <a:spcAft>
                <a:spcPts val="0"/>
              </a:spcAft>
              <a:buSzPts val="2986"/>
              <a:buChar char="•"/>
              <a:defRPr sz="3733"/>
            </a:lvl2pPr>
            <a:lvl3pPr indent="-391160" lvl="2" marL="1371600" algn="l">
              <a:spcBef>
                <a:spcPts val="640"/>
              </a:spcBef>
              <a:spcAft>
                <a:spcPts val="0"/>
              </a:spcAft>
              <a:buSzPts val="2560"/>
              <a:buChar char="•"/>
              <a:defRPr sz="3200"/>
            </a:lvl3pPr>
            <a:lvl4pPr indent="-364083" lvl="3" marL="1828800" algn="l">
              <a:spcBef>
                <a:spcPts val="533"/>
              </a:spcBef>
              <a:spcAft>
                <a:spcPts val="0"/>
              </a:spcAft>
              <a:buSzPts val="2134"/>
              <a:buChar char="•"/>
              <a:defRPr sz="2667"/>
            </a:lvl4pPr>
            <a:lvl5pPr indent="-364083" lvl="4" marL="2286000" algn="l">
              <a:spcBef>
                <a:spcPts val="533"/>
              </a:spcBef>
              <a:spcAft>
                <a:spcPts val="0"/>
              </a:spcAft>
              <a:buSzPts val="2134"/>
              <a:buChar char="•"/>
              <a:defRPr sz="2667"/>
            </a:lvl5pPr>
            <a:lvl6pPr indent="-364083" lvl="5" marL="2743200" algn="l">
              <a:spcBef>
                <a:spcPts val="533"/>
              </a:spcBef>
              <a:spcAft>
                <a:spcPts val="0"/>
              </a:spcAft>
              <a:buSzPts val="2134"/>
              <a:buChar char="•"/>
              <a:defRPr sz="2667"/>
            </a:lvl6pPr>
            <a:lvl7pPr indent="-364083" lvl="6" marL="3200400" algn="l">
              <a:spcBef>
                <a:spcPts val="533"/>
              </a:spcBef>
              <a:spcAft>
                <a:spcPts val="0"/>
              </a:spcAft>
              <a:buSzPts val="2134"/>
              <a:buChar char="•"/>
              <a:defRPr sz="2667"/>
            </a:lvl7pPr>
            <a:lvl8pPr indent="-364083" lvl="7" marL="3657600" algn="l">
              <a:spcBef>
                <a:spcPts val="533"/>
              </a:spcBef>
              <a:spcAft>
                <a:spcPts val="0"/>
              </a:spcAft>
              <a:buSzPts val="2134"/>
              <a:buChar char="•"/>
              <a:defRPr sz="2667"/>
            </a:lvl8pPr>
            <a:lvl9pPr indent="-364083" lvl="8" marL="4114800" algn="l">
              <a:spcBef>
                <a:spcPts val="533"/>
              </a:spcBef>
              <a:spcAft>
                <a:spcPts val="0"/>
              </a:spcAft>
              <a:buSzPts val="2134"/>
              <a:buChar char="•"/>
              <a:defRPr sz="2667"/>
            </a:lvl9pPr>
          </a:lstStyle>
          <a:p/>
        </p:txBody>
      </p:sp>
      <p:sp>
        <p:nvSpPr>
          <p:cNvPr id="59" name="Google Shape;59;p22"/>
          <p:cNvSpPr txBox="1"/>
          <p:nvPr>
            <p:ph idx="2" type="body"/>
          </p:nvPr>
        </p:nvSpPr>
        <p:spPr>
          <a:xfrm>
            <a:off x="609602" y="1435102"/>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373"/>
              </a:spcBef>
              <a:spcAft>
                <a:spcPts val="0"/>
              </a:spcAft>
              <a:buSzPts val="1494"/>
              <a:buNone/>
              <a:defRPr sz="1867"/>
            </a:lvl1pPr>
            <a:lvl2pPr indent="-228600" lvl="1" marL="914400" algn="l">
              <a:spcBef>
                <a:spcPts val="320"/>
              </a:spcBef>
              <a:spcAft>
                <a:spcPts val="0"/>
              </a:spcAft>
              <a:buSzPts val="1280"/>
              <a:buNone/>
              <a:defRPr sz="1600"/>
            </a:lvl2pPr>
            <a:lvl3pPr indent="-228600" lvl="2" marL="1371600" algn="l">
              <a:spcBef>
                <a:spcPts val="267"/>
              </a:spcBef>
              <a:spcAft>
                <a:spcPts val="0"/>
              </a:spcAft>
              <a:buSzPts val="1066"/>
              <a:buNone/>
              <a:defRPr sz="1333"/>
            </a:lvl3pPr>
            <a:lvl4pPr indent="-228600" lvl="3" marL="1828800" algn="l">
              <a:spcBef>
                <a:spcPts val="240"/>
              </a:spcBef>
              <a:spcAft>
                <a:spcPts val="0"/>
              </a:spcAft>
              <a:buSzPts val="960"/>
              <a:buNone/>
              <a:defRPr sz="1200"/>
            </a:lvl4pPr>
            <a:lvl5pPr indent="-228600" lvl="4" marL="2286000" algn="l">
              <a:spcBef>
                <a:spcPts val="240"/>
              </a:spcBef>
              <a:spcAft>
                <a:spcPts val="0"/>
              </a:spcAft>
              <a:buSzPts val="960"/>
              <a:buNone/>
              <a:defRPr sz="1200"/>
            </a:lvl5pPr>
            <a:lvl6pPr indent="-228600" lvl="5" marL="2743200" algn="l">
              <a:spcBef>
                <a:spcPts val="240"/>
              </a:spcBef>
              <a:spcAft>
                <a:spcPts val="0"/>
              </a:spcAft>
              <a:buSzPts val="960"/>
              <a:buNone/>
              <a:defRPr sz="1200"/>
            </a:lvl6pPr>
            <a:lvl7pPr indent="-228600" lvl="6" marL="3200400" algn="l">
              <a:spcBef>
                <a:spcPts val="240"/>
              </a:spcBef>
              <a:spcAft>
                <a:spcPts val="0"/>
              </a:spcAft>
              <a:buSzPts val="960"/>
              <a:buNone/>
              <a:defRPr sz="1200"/>
            </a:lvl7pPr>
            <a:lvl8pPr indent="-228600" lvl="7" marL="3657600" algn="l">
              <a:spcBef>
                <a:spcPts val="240"/>
              </a:spcBef>
              <a:spcAft>
                <a:spcPts val="0"/>
              </a:spcAft>
              <a:buSzPts val="960"/>
              <a:buNone/>
              <a:defRPr sz="1200"/>
            </a:lvl8pPr>
            <a:lvl9pPr indent="-228600" lvl="8" marL="4114800" algn="l">
              <a:spcBef>
                <a:spcPts val="240"/>
              </a:spcBef>
              <a:spcAft>
                <a:spcPts val="0"/>
              </a:spcAft>
              <a:buSzPts val="960"/>
              <a:buNone/>
              <a:defRPr sz="1200"/>
            </a:lvl9pPr>
          </a:lstStyle>
          <a:p/>
        </p:txBody>
      </p:sp>
      <p:sp>
        <p:nvSpPr>
          <p:cNvPr id="60" name="Google Shape;60;p22"/>
          <p:cNvSpPr txBox="1"/>
          <p:nvPr>
            <p:ph idx="3" type="body"/>
          </p:nvPr>
        </p:nvSpPr>
        <p:spPr>
          <a:xfrm>
            <a:off x="8432800" y="6324600"/>
            <a:ext cx="3251200" cy="381000"/>
          </a:xfrm>
          <a:prstGeom prst="rect">
            <a:avLst/>
          </a:prstGeom>
          <a:noFill/>
          <a:ln>
            <a:noFill/>
          </a:ln>
        </p:spPr>
        <p:txBody>
          <a:bodyPr anchorCtr="0" anchor="t" bIns="45700" lIns="91425" spcFirstLastPara="1" rIns="91425" wrap="square" tIns="45700">
            <a:noAutofit/>
          </a:bodyPr>
          <a:lstStyle>
            <a:lvl1pPr indent="-228600" lvl="0" marL="457200" algn="r">
              <a:spcBef>
                <a:spcPts val="427"/>
              </a:spcBef>
              <a:spcAft>
                <a:spcPts val="0"/>
              </a:spcAft>
              <a:buSzPts val="1706"/>
              <a:buNone/>
              <a:defRPr b="1" i="0" sz="2133">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61" name="Shape 61"/>
        <p:cNvGrpSpPr/>
        <p:nvPr/>
      </p:nvGrpSpPr>
      <p:grpSpPr>
        <a:xfrm>
          <a:off x="0" y="0"/>
          <a:ext cx="0" cy="0"/>
          <a:chOff x="0" y="0"/>
          <a:chExt cx="0" cy="0"/>
        </a:xfrm>
      </p:grpSpPr>
      <p:sp>
        <p:nvSpPr>
          <p:cNvPr id="62" name="Google Shape;62;p23"/>
          <p:cNvSpPr txBox="1"/>
          <p:nvPr>
            <p:ph type="title"/>
          </p:nvPr>
        </p:nvSpPr>
        <p:spPr>
          <a:xfrm>
            <a:off x="2389717" y="4800600"/>
            <a:ext cx="7315200" cy="566739"/>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667"/>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Autofit/>
          </a:bodyPr>
          <a:lstStyle>
            <a:lvl1pPr lvl="0" marR="0" rtl="0" algn="l">
              <a:spcBef>
                <a:spcPts val="853"/>
              </a:spcBef>
              <a:spcAft>
                <a:spcPts val="0"/>
              </a:spcAft>
              <a:buClr>
                <a:srgbClr val="C8102E"/>
              </a:buClr>
              <a:buSzPts val="3414"/>
              <a:buFont typeface="Times"/>
              <a:buNone/>
              <a:defRPr b="0" i="0" sz="4267" u="none" cap="none" strike="noStrike">
                <a:solidFill>
                  <a:srgbClr val="6E6259"/>
                </a:solidFill>
                <a:latin typeface="Open Sans"/>
                <a:ea typeface="Open Sans"/>
                <a:cs typeface="Open Sans"/>
                <a:sym typeface="Open Sans"/>
              </a:defRPr>
            </a:lvl1pPr>
            <a:lvl2pPr lvl="1" marR="0" rtl="0" algn="l">
              <a:spcBef>
                <a:spcPts val="747"/>
              </a:spcBef>
              <a:spcAft>
                <a:spcPts val="0"/>
              </a:spcAft>
              <a:buClr>
                <a:srgbClr val="C8102E"/>
              </a:buClr>
              <a:buSzPts val="2986"/>
              <a:buFont typeface="Times"/>
              <a:buNone/>
              <a:defRPr b="0" i="0" sz="3733" u="none" cap="none" strike="noStrike">
                <a:solidFill>
                  <a:srgbClr val="6E6259"/>
                </a:solidFill>
                <a:latin typeface="Open Sans"/>
                <a:ea typeface="Open Sans"/>
                <a:cs typeface="Open Sans"/>
                <a:sym typeface="Open Sans"/>
              </a:defRPr>
            </a:lvl2pPr>
            <a:lvl3pPr lvl="2" marR="0" rtl="0" algn="l">
              <a:spcBef>
                <a:spcPts val="640"/>
              </a:spcBef>
              <a:spcAft>
                <a:spcPts val="0"/>
              </a:spcAft>
              <a:buClr>
                <a:srgbClr val="C8102E"/>
              </a:buClr>
              <a:buSzPts val="2560"/>
              <a:buFont typeface="Times"/>
              <a:buNone/>
              <a:defRPr b="0" i="0" sz="3200" u="none" cap="none" strike="noStrike">
                <a:solidFill>
                  <a:srgbClr val="6E6259"/>
                </a:solidFill>
                <a:latin typeface="Open Sans"/>
                <a:ea typeface="Open Sans"/>
                <a:cs typeface="Open Sans"/>
                <a:sym typeface="Open Sans"/>
              </a:defRPr>
            </a:lvl3pPr>
            <a:lvl4pPr lvl="3" marR="0" rtl="0" algn="l">
              <a:spcBef>
                <a:spcPts val="533"/>
              </a:spcBef>
              <a:spcAft>
                <a:spcPts val="0"/>
              </a:spcAft>
              <a:buClr>
                <a:srgbClr val="C8102E"/>
              </a:buClr>
              <a:buSzPts val="2134"/>
              <a:buFont typeface="Times"/>
              <a:buNone/>
              <a:defRPr b="0" i="0" sz="2667" u="none" cap="none" strike="noStrike">
                <a:solidFill>
                  <a:srgbClr val="6E6259"/>
                </a:solidFill>
                <a:latin typeface="Open Sans"/>
                <a:ea typeface="Open Sans"/>
                <a:cs typeface="Open Sans"/>
                <a:sym typeface="Open Sans"/>
              </a:defRPr>
            </a:lvl4pPr>
            <a:lvl5pPr lvl="4" marR="0" rtl="0" algn="l">
              <a:spcBef>
                <a:spcPts val="533"/>
              </a:spcBef>
              <a:spcAft>
                <a:spcPts val="0"/>
              </a:spcAft>
              <a:buClr>
                <a:srgbClr val="C8102E"/>
              </a:buClr>
              <a:buSzPts val="2134"/>
              <a:buFont typeface="Times"/>
              <a:buNone/>
              <a:defRPr b="0" i="0" sz="2667" u="none" cap="none" strike="noStrike">
                <a:solidFill>
                  <a:srgbClr val="6E6259"/>
                </a:solidFill>
                <a:latin typeface="Open Sans"/>
                <a:ea typeface="Open Sans"/>
                <a:cs typeface="Open Sans"/>
                <a:sym typeface="Open Sans"/>
              </a:defRPr>
            </a:lvl5pPr>
            <a:lvl6pPr lvl="5" marR="0" rtl="0" algn="l">
              <a:spcBef>
                <a:spcPts val="533"/>
              </a:spcBef>
              <a:spcAft>
                <a:spcPts val="0"/>
              </a:spcAft>
              <a:buClr>
                <a:srgbClr val="CE1126"/>
              </a:buClr>
              <a:buSzPts val="2134"/>
              <a:buFont typeface="Times"/>
              <a:buNone/>
              <a:defRPr b="0" i="0" sz="2667" u="none" cap="none" strike="noStrike">
                <a:solidFill>
                  <a:srgbClr val="7A6E67"/>
                </a:solidFill>
                <a:latin typeface="Open Sans"/>
                <a:ea typeface="Open Sans"/>
                <a:cs typeface="Open Sans"/>
                <a:sym typeface="Open Sans"/>
              </a:defRPr>
            </a:lvl6pPr>
            <a:lvl7pPr lvl="6" marR="0" rtl="0" algn="l">
              <a:spcBef>
                <a:spcPts val="533"/>
              </a:spcBef>
              <a:spcAft>
                <a:spcPts val="0"/>
              </a:spcAft>
              <a:buClr>
                <a:srgbClr val="CE1126"/>
              </a:buClr>
              <a:buSzPts val="2134"/>
              <a:buFont typeface="Times"/>
              <a:buNone/>
              <a:defRPr b="0" i="0" sz="2667" u="none" cap="none" strike="noStrike">
                <a:solidFill>
                  <a:srgbClr val="7A6E67"/>
                </a:solidFill>
                <a:latin typeface="Open Sans"/>
                <a:ea typeface="Open Sans"/>
                <a:cs typeface="Open Sans"/>
                <a:sym typeface="Open Sans"/>
              </a:defRPr>
            </a:lvl7pPr>
            <a:lvl8pPr lvl="7" marR="0" rtl="0" algn="l">
              <a:spcBef>
                <a:spcPts val="533"/>
              </a:spcBef>
              <a:spcAft>
                <a:spcPts val="0"/>
              </a:spcAft>
              <a:buClr>
                <a:srgbClr val="CE1126"/>
              </a:buClr>
              <a:buSzPts val="2134"/>
              <a:buFont typeface="Times"/>
              <a:buNone/>
              <a:defRPr b="0" i="0" sz="2667" u="none" cap="none" strike="noStrike">
                <a:solidFill>
                  <a:srgbClr val="7A6E67"/>
                </a:solidFill>
                <a:latin typeface="Open Sans"/>
                <a:ea typeface="Open Sans"/>
                <a:cs typeface="Open Sans"/>
                <a:sym typeface="Open Sans"/>
              </a:defRPr>
            </a:lvl8pPr>
            <a:lvl9pPr lvl="8" marR="0" rtl="0" algn="l">
              <a:spcBef>
                <a:spcPts val="533"/>
              </a:spcBef>
              <a:spcAft>
                <a:spcPts val="0"/>
              </a:spcAft>
              <a:buClr>
                <a:srgbClr val="CE1126"/>
              </a:buClr>
              <a:buSzPts val="2134"/>
              <a:buFont typeface="Times"/>
              <a:buNone/>
              <a:defRPr b="0" i="0" sz="2667" u="none" cap="none" strike="noStrike">
                <a:solidFill>
                  <a:srgbClr val="7A6E67"/>
                </a:solidFill>
                <a:latin typeface="Open Sans"/>
                <a:ea typeface="Open Sans"/>
                <a:cs typeface="Open Sans"/>
                <a:sym typeface="Open Sans"/>
              </a:defRPr>
            </a:lvl9pPr>
          </a:lstStyle>
          <a:p/>
        </p:txBody>
      </p:sp>
      <p:sp>
        <p:nvSpPr>
          <p:cNvPr id="64" name="Google Shape;64;p23"/>
          <p:cNvSpPr txBox="1"/>
          <p:nvPr>
            <p:ph idx="1" type="body"/>
          </p:nvPr>
        </p:nvSpPr>
        <p:spPr>
          <a:xfrm>
            <a:off x="2389717" y="5367338"/>
            <a:ext cx="7315200" cy="804863"/>
          </a:xfrm>
          <a:prstGeom prst="rect">
            <a:avLst/>
          </a:prstGeom>
          <a:noFill/>
          <a:ln>
            <a:noFill/>
          </a:ln>
        </p:spPr>
        <p:txBody>
          <a:bodyPr anchorCtr="0" anchor="t" bIns="45700" lIns="91425" spcFirstLastPara="1" rIns="91425" wrap="square" tIns="45700">
            <a:noAutofit/>
          </a:bodyPr>
          <a:lstStyle>
            <a:lvl1pPr indent="-228600" lvl="0" marL="457200" algn="l">
              <a:spcBef>
                <a:spcPts val="373"/>
              </a:spcBef>
              <a:spcAft>
                <a:spcPts val="0"/>
              </a:spcAft>
              <a:buSzPts val="1494"/>
              <a:buNone/>
              <a:defRPr sz="1867"/>
            </a:lvl1pPr>
            <a:lvl2pPr indent="-228600" lvl="1" marL="914400" algn="l">
              <a:spcBef>
                <a:spcPts val="320"/>
              </a:spcBef>
              <a:spcAft>
                <a:spcPts val="0"/>
              </a:spcAft>
              <a:buSzPts val="1280"/>
              <a:buNone/>
              <a:defRPr sz="1600"/>
            </a:lvl2pPr>
            <a:lvl3pPr indent="-228600" lvl="2" marL="1371600" algn="l">
              <a:spcBef>
                <a:spcPts val="267"/>
              </a:spcBef>
              <a:spcAft>
                <a:spcPts val="0"/>
              </a:spcAft>
              <a:buSzPts val="1066"/>
              <a:buNone/>
              <a:defRPr sz="1333"/>
            </a:lvl3pPr>
            <a:lvl4pPr indent="-228600" lvl="3" marL="1828800" algn="l">
              <a:spcBef>
                <a:spcPts val="240"/>
              </a:spcBef>
              <a:spcAft>
                <a:spcPts val="0"/>
              </a:spcAft>
              <a:buSzPts val="960"/>
              <a:buNone/>
              <a:defRPr sz="1200"/>
            </a:lvl4pPr>
            <a:lvl5pPr indent="-228600" lvl="4" marL="2286000" algn="l">
              <a:spcBef>
                <a:spcPts val="240"/>
              </a:spcBef>
              <a:spcAft>
                <a:spcPts val="0"/>
              </a:spcAft>
              <a:buSzPts val="960"/>
              <a:buNone/>
              <a:defRPr sz="1200"/>
            </a:lvl5pPr>
            <a:lvl6pPr indent="-228600" lvl="5" marL="2743200" algn="l">
              <a:spcBef>
                <a:spcPts val="240"/>
              </a:spcBef>
              <a:spcAft>
                <a:spcPts val="0"/>
              </a:spcAft>
              <a:buSzPts val="960"/>
              <a:buNone/>
              <a:defRPr sz="1200"/>
            </a:lvl6pPr>
            <a:lvl7pPr indent="-228600" lvl="6" marL="3200400" algn="l">
              <a:spcBef>
                <a:spcPts val="240"/>
              </a:spcBef>
              <a:spcAft>
                <a:spcPts val="0"/>
              </a:spcAft>
              <a:buSzPts val="960"/>
              <a:buNone/>
              <a:defRPr sz="1200"/>
            </a:lvl7pPr>
            <a:lvl8pPr indent="-228600" lvl="7" marL="3657600" algn="l">
              <a:spcBef>
                <a:spcPts val="240"/>
              </a:spcBef>
              <a:spcAft>
                <a:spcPts val="0"/>
              </a:spcAft>
              <a:buSzPts val="960"/>
              <a:buNone/>
              <a:defRPr sz="1200"/>
            </a:lvl8pPr>
            <a:lvl9pPr indent="-228600" lvl="8" marL="4114800" algn="l">
              <a:spcBef>
                <a:spcPts val="240"/>
              </a:spcBef>
              <a:spcAft>
                <a:spcPts val="0"/>
              </a:spcAft>
              <a:buSzPts val="960"/>
              <a:buNone/>
              <a:defRPr sz="1200"/>
            </a:lvl9pPr>
          </a:lstStyle>
          <a:p/>
        </p:txBody>
      </p:sp>
      <p:sp>
        <p:nvSpPr>
          <p:cNvPr id="65" name="Google Shape;65;p23"/>
          <p:cNvSpPr txBox="1"/>
          <p:nvPr>
            <p:ph idx="3" type="body"/>
          </p:nvPr>
        </p:nvSpPr>
        <p:spPr>
          <a:xfrm>
            <a:off x="8432800" y="6324600"/>
            <a:ext cx="3251200" cy="381000"/>
          </a:xfrm>
          <a:prstGeom prst="rect">
            <a:avLst/>
          </a:prstGeom>
          <a:noFill/>
          <a:ln>
            <a:noFill/>
          </a:ln>
        </p:spPr>
        <p:txBody>
          <a:bodyPr anchorCtr="0" anchor="t" bIns="45700" lIns="91425" spcFirstLastPara="1" rIns="91425" wrap="square" tIns="45700">
            <a:noAutofit/>
          </a:bodyPr>
          <a:lstStyle>
            <a:lvl1pPr indent="-228600" lvl="0" marL="457200" algn="r">
              <a:spcBef>
                <a:spcPts val="427"/>
              </a:spcBef>
              <a:spcAft>
                <a:spcPts val="0"/>
              </a:spcAft>
              <a:buSzPts val="1706"/>
              <a:buNone/>
              <a:defRPr b="1" i="0" sz="2133">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66" name="Shape 66"/>
        <p:cNvGrpSpPr/>
        <p:nvPr/>
      </p:nvGrpSpPr>
      <p:grpSpPr>
        <a:xfrm>
          <a:off x="0" y="0"/>
          <a:ext cx="0" cy="0"/>
          <a:chOff x="0" y="0"/>
          <a:chExt cx="0" cy="0"/>
        </a:xfrm>
      </p:grpSpPr>
      <p:sp>
        <p:nvSpPr>
          <p:cNvPr id="67" name="Google Shape;67;p24"/>
          <p:cNvSpPr txBox="1"/>
          <p:nvPr>
            <p:ph type="title"/>
          </p:nvPr>
        </p:nvSpPr>
        <p:spPr>
          <a:xfrm>
            <a:off x="609600" y="152400"/>
            <a:ext cx="103632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4"/>
          <p:cNvSpPr txBox="1"/>
          <p:nvPr>
            <p:ph idx="1" type="body"/>
          </p:nvPr>
        </p:nvSpPr>
        <p:spPr>
          <a:xfrm rot="5400000">
            <a:off x="4140200" y="-1955800"/>
            <a:ext cx="4114800" cy="101600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69" name="Google Shape;69;p24"/>
          <p:cNvSpPr txBox="1"/>
          <p:nvPr>
            <p:ph idx="2" type="body"/>
          </p:nvPr>
        </p:nvSpPr>
        <p:spPr>
          <a:xfrm>
            <a:off x="8432800" y="6324600"/>
            <a:ext cx="3251200" cy="381000"/>
          </a:xfrm>
          <a:prstGeom prst="rect">
            <a:avLst/>
          </a:prstGeom>
          <a:noFill/>
          <a:ln>
            <a:noFill/>
          </a:ln>
        </p:spPr>
        <p:txBody>
          <a:bodyPr anchorCtr="0" anchor="t" bIns="45700" lIns="91425" spcFirstLastPara="1" rIns="91425" wrap="square" tIns="45700">
            <a:noAutofit/>
          </a:bodyPr>
          <a:lstStyle>
            <a:lvl1pPr indent="-228600" lvl="0" marL="457200" algn="r">
              <a:spcBef>
                <a:spcPts val="427"/>
              </a:spcBef>
              <a:spcAft>
                <a:spcPts val="0"/>
              </a:spcAft>
              <a:buSzPts val="1706"/>
              <a:buNone/>
              <a:defRPr b="1" i="0" sz="2133">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70" name="Shape 70"/>
        <p:cNvGrpSpPr/>
        <p:nvPr/>
      </p:nvGrpSpPr>
      <p:grpSpPr>
        <a:xfrm>
          <a:off x="0" y="0"/>
          <a:ext cx="0" cy="0"/>
          <a:chOff x="0" y="0"/>
          <a:chExt cx="0" cy="0"/>
        </a:xfrm>
      </p:grpSpPr>
      <p:sp>
        <p:nvSpPr>
          <p:cNvPr id="71" name="Google Shape;71;p25"/>
          <p:cNvSpPr txBox="1"/>
          <p:nvPr>
            <p:ph type="title"/>
          </p:nvPr>
        </p:nvSpPr>
        <p:spPr>
          <a:xfrm rot="5400000">
            <a:off x="7429500" y="1333500"/>
            <a:ext cx="5029200" cy="2667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 type="body"/>
          </p:nvPr>
        </p:nvSpPr>
        <p:spPr>
          <a:xfrm rot="5400000">
            <a:off x="1993900" y="-1231900"/>
            <a:ext cx="5029200" cy="7797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73" name="Google Shape;73;p25"/>
          <p:cNvSpPr txBox="1"/>
          <p:nvPr>
            <p:ph idx="2" type="body"/>
          </p:nvPr>
        </p:nvSpPr>
        <p:spPr>
          <a:xfrm>
            <a:off x="8432800" y="6324600"/>
            <a:ext cx="3251200" cy="381000"/>
          </a:xfrm>
          <a:prstGeom prst="rect">
            <a:avLst/>
          </a:prstGeom>
          <a:noFill/>
          <a:ln>
            <a:noFill/>
          </a:ln>
        </p:spPr>
        <p:txBody>
          <a:bodyPr anchorCtr="0" anchor="t" bIns="45700" lIns="91425" spcFirstLastPara="1" rIns="91425" wrap="square" tIns="45700">
            <a:noAutofit/>
          </a:bodyPr>
          <a:lstStyle>
            <a:lvl1pPr indent="-228600" lvl="0" marL="457200" algn="r">
              <a:spcBef>
                <a:spcPts val="427"/>
              </a:spcBef>
              <a:spcAft>
                <a:spcPts val="0"/>
              </a:spcAft>
              <a:buSzPts val="1706"/>
              <a:buNone/>
              <a:defRPr b="1" i="0" sz="2133">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Open Sans"/>
              <a:buNone/>
              <a:defRPr/>
            </a:lvl1pPr>
            <a:lvl2pPr lvl="1" algn="l">
              <a:spcBef>
                <a:spcPts val="0"/>
              </a:spcBef>
              <a:spcAft>
                <a:spcPts val="0"/>
              </a:spcAft>
              <a:buClr>
                <a:srgbClr val="CE1126"/>
              </a:buClr>
              <a:buSzPts val="4800"/>
              <a:buFont typeface="Open Sans"/>
              <a:buNone/>
              <a:defRPr/>
            </a:lvl2pPr>
            <a:lvl3pPr lvl="2" algn="l">
              <a:spcBef>
                <a:spcPts val="0"/>
              </a:spcBef>
              <a:spcAft>
                <a:spcPts val="0"/>
              </a:spcAft>
              <a:buClr>
                <a:srgbClr val="CE1126"/>
              </a:buClr>
              <a:buSzPts val="4800"/>
              <a:buFont typeface="Open Sans"/>
              <a:buNone/>
              <a:defRPr/>
            </a:lvl3pPr>
            <a:lvl4pPr lvl="3" algn="l">
              <a:spcBef>
                <a:spcPts val="0"/>
              </a:spcBef>
              <a:spcAft>
                <a:spcPts val="0"/>
              </a:spcAft>
              <a:buClr>
                <a:srgbClr val="CE1126"/>
              </a:buClr>
              <a:buSzPts val="4800"/>
              <a:buFont typeface="Open Sans"/>
              <a:buNone/>
              <a:defRPr/>
            </a:lvl4pPr>
            <a:lvl5pPr lvl="4" algn="l">
              <a:spcBef>
                <a:spcPts val="0"/>
              </a:spcBef>
              <a:spcAft>
                <a:spcPts val="0"/>
              </a:spcAft>
              <a:buClr>
                <a:srgbClr val="CE1126"/>
              </a:buClr>
              <a:buSzPts val="4800"/>
              <a:buFont typeface="Open Sans"/>
              <a:buNone/>
              <a:defRPr/>
            </a:lvl5pPr>
            <a:lvl6pPr lvl="5" algn="l">
              <a:spcBef>
                <a:spcPts val="0"/>
              </a:spcBef>
              <a:spcAft>
                <a:spcPts val="0"/>
              </a:spcAft>
              <a:buClr>
                <a:srgbClr val="CE1126"/>
              </a:buClr>
              <a:buSzPts val="4800"/>
              <a:buFont typeface="Open Sans"/>
              <a:buNone/>
              <a:defRPr/>
            </a:lvl6pPr>
            <a:lvl7pPr lvl="6" algn="l">
              <a:spcBef>
                <a:spcPts val="0"/>
              </a:spcBef>
              <a:spcAft>
                <a:spcPts val="0"/>
              </a:spcAft>
              <a:buClr>
                <a:srgbClr val="CE1126"/>
              </a:buClr>
              <a:buSzPts val="4800"/>
              <a:buFont typeface="Open Sans"/>
              <a:buNone/>
              <a:defRPr/>
            </a:lvl7pPr>
            <a:lvl8pPr lvl="7" algn="l">
              <a:spcBef>
                <a:spcPts val="0"/>
              </a:spcBef>
              <a:spcAft>
                <a:spcPts val="0"/>
              </a:spcAft>
              <a:buClr>
                <a:srgbClr val="CE1126"/>
              </a:buClr>
              <a:buSzPts val="4800"/>
              <a:buFont typeface="Open Sans"/>
              <a:buNone/>
              <a:defRPr/>
            </a:lvl8pPr>
            <a:lvl9pPr lvl="8" algn="l">
              <a:spcBef>
                <a:spcPts val="0"/>
              </a:spcBef>
              <a:spcAft>
                <a:spcPts val="0"/>
              </a:spcAft>
              <a:buClr>
                <a:srgbClr val="CE1126"/>
              </a:buClr>
              <a:buSzPts val="4800"/>
              <a:buFont typeface="Open Sans"/>
              <a:buNone/>
              <a:defRPr/>
            </a:lvl9pPr>
          </a:lstStyle>
          <a:p/>
        </p:txBody>
      </p:sp>
      <p:sp>
        <p:nvSpPr>
          <p:cNvPr id="20" name="Google Shape;20;p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Times"/>
              <a:buNone/>
              <a:defRPr sz="2400">
                <a:solidFill>
                  <a:schemeClr val="dk1"/>
                </a:solidFill>
                <a:latin typeface="Times"/>
                <a:ea typeface="Times"/>
                <a:cs typeface="Times"/>
                <a:sym typeface="Times"/>
              </a:defRPr>
            </a:lvl1pPr>
            <a:lvl2pPr lvl="1"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Clr>
                <a:schemeClr val="dk1"/>
              </a:buClr>
              <a:buSzPts val="1400"/>
              <a:buFont typeface="Times"/>
              <a:buNone/>
              <a:defRPr b="0" i="0" sz="2400" u="none" cap="none" strike="noStrike">
                <a:solidFill>
                  <a:schemeClr val="dk1"/>
                </a:solidFill>
                <a:latin typeface="Times"/>
                <a:ea typeface="Times"/>
                <a:cs typeface="Times"/>
                <a:sym typeface="Times"/>
              </a:defRPr>
            </a:lvl9pPr>
          </a:lstStyle>
          <a:p/>
        </p:txBody>
      </p:sp>
      <p:sp>
        <p:nvSpPr>
          <p:cNvPr id="22" name="Google Shape;22;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400"/>
              <a:buFont typeface="Open Sans"/>
              <a:buNone/>
              <a:defRPr/>
            </a:lvl1pPr>
            <a:lvl2pPr lvl="1" algn="l">
              <a:spcBef>
                <a:spcPts val="0"/>
              </a:spcBef>
              <a:spcAft>
                <a:spcPts val="0"/>
              </a:spcAft>
              <a:buClr>
                <a:schemeClr val="dk1"/>
              </a:buClr>
              <a:buSzPts val="1400"/>
              <a:buFont typeface="Times"/>
              <a:buNone/>
              <a:defRPr/>
            </a:lvl2pPr>
            <a:lvl3pPr lvl="2" algn="l">
              <a:spcBef>
                <a:spcPts val="0"/>
              </a:spcBef>
              <a:spcAft>
                <a:spcPts val="0"/>
              </a:spcAft>
              <a:buClr>
                <a:schemeClr val="dk1"/>
              </a:buClr>
              <a:buSzPts val="1400"/>
              <a:buFont typeface="Times"/>
              <a:buNone/>
              <a:defRPr/>
            </a:lvl3pPr>
            <a:lvl4pPr lvl="3" algn="l">
              <a:spcBef>
                <a:spcPts val="0"/>
              </a:spcBef>
              <a:spcAft>
                <a:spcPts val="0"/>
              </a:spcAft>
              <a:buClr>
                <a:schemeClr val="dk1"/>
              </a:buClr>
              <a:buSzPts val="1400"/>
              <a:buFont typeface="Times"/>
              <a:buNone/>
              <a:defRPr/>
            </a:lvl4pPr>
            <a:lvl5pPr lvl="4" algn="l">
              <a:spcBef>
                <a:spcPts val="0"/>
              </a:spcBef>
              <a:spcAft>
                <a:spcPts val="0"/>
              </a:spcAft>
              <a:buClr>
                <a:schemeClr val="dk1"/>
              </a:buClr>
              <a:buSzPts val="1400"/>
              <a:buFont typeface="Times"/>
              <a:buNone/>
              <a:defRPr/>
            </a:lvl5pPr>
            <a:lvl6pPr lvl="5" algn="l">
              <a:spcBef>
                <a:spcPts val="0"/>
              </a:spcBef>
              <a:spcAft>
                <a:spcPts val="0"/>
              </a:spcAft>
              <a:buClr>
                <a:schemeClr val="dk1"/>
              </a:buClr>
              <a:buSzPts val="1400"/>
              <a:buFont typeface="Times"/>
              <a:buNone/>
              <a:defRPr/>
            </a:lvl6pPr>
            <a:lvl7pPr lvl="6" algn="l">
              <a:spcBef>
                <a:spcPts val="0"/>
              </a:spcBef>
              <a:spcAft>
                <a:spcPts val="0"/>
              </a:spcAft>
              <a:buClr>
                <a:schemeClr val="dk1"/>
              </a:buClr>
              <a:buSzPts val="1400"/>
              <a:buFont typeface="Times"/>
              <a:buNone/>
              <a:defRPr/>
            </a:lvl7pPr>
            <a:lvl8pPr lvl="7" algn="l">
              <a:spcBef>
                <a:spcPts val="0"/>
              </a:spcBef>
              <a:spcAft>
                <a:spcPts val="0"/>
              </a:spcAft>
              <a:buClr>
                <a:schemeClr val="dk1"/>
              </a:buClr>
              <a:buSzPts val="1400"/>
              <a:buFont typeface="Times"/>
              <a:buNone/>
              <a:defRPr/>
            </a:lvl8pPr>
            <a:lvl9pPr lvl="8" algn="l">
              <a:spcBef>
                <a:spcPts val="0"/>
              </a:spcBef>
              <a:spcAft>
                <a:spcPts val="0"/>
              </a:spcAft>
              <a:buClr>
                <a:schemeClr val="dk1"/>
              </a:buClr>
              <a:buSzPts val="1400"/>
              <a:buFont typeface="Times"/>
              <a:buNone/>
              <a:defRPr/>
            </a:lvl9pPr>
          </a:lstStyle>
          <a:p/>
        </p:txBody>
      </p:sp>
      <p:sp>
        <p:nvSpPr>
          <p:cNvPr id="23" name="Google Shape;23;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1pPr>
            <a:lvl2pPr indent="0" lvl="1"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2pPr>
            <a:lvl3pPr indent="0" lvl="2"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3pPr>
            <a:lvl4pPr indent="0" lvl="3"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4pPr>
            <a:lvl5pPr indent="0" lvl="4"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5pPr>
            <a:lvl6pPr indent="0" lvl="5"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6pPr>
            <a:lvl7pPr indent="0" lvl="6"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7pPr>
            <a:lvl8pPr indent="0" lvl="7"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8pPr>
            <a:lvl9pPr indent="0" lvl="8" marL="0" marR="0" rtl="0" algn="r">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24" name="Shape 24"/>
        <p:cNvGrpSpPr/>
        <p:nvPr/>
      </p:nvGrpSpPr>
      <p:grpSpPr>
        <a:xfrm>
          <a:off x="0" y="0"/>
          <a:ext cx="0" cy="0"/>
          <a:chOff x="0" y="0"/>
          <a:chExt cx="0" cy="0"/>
        </a:xfrm>
      </p:grpSpPr>
      <p:sp>
        <p:nvSpPr>
          <p:cNvPr id="25" name="Google Shape;25;p15"/>
          <p:cNvSpPr/>
          <p:nvPr/>
        </p:nvSpPr>
        <p:spPr>
          <a:xfrm>
            <a:off x="0" y="0"/>
            <a:ext cx="12192000" cy="1828800"/>
          </a:xfrm>
          <a:prstGeom prst="rect">
            <a:avLst/>
          </a:prstGeom>
          <a:solidFill>
            <a:srgbClr val="C810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67">
              <a:solidFill>
                <a:schemeClr val="dk1"/>
              </a:solidFill>
              <a:latin typeface="Times"/>
              <a:ea typeface="Times"/>
              <a:cs typeface="Times"/>
              <a:sym typeface="Times"/>
            </a:endParaRPr>
          </a:p>
        </p:txBody>
      </p:sp>
      <p:sp>
        <p:nvSpPr>
          <p:cNvPr id="26" name="Google Shape;26;p15"/>
          <p:cNvSpPr txBox="1"/>
          <p:nvPr>
            <p:ph type="ctrTitle"/>
          </p:nvPr>
        </p:nvSpPr>
        <p:spPr>
          <a:xfrm>
            <a:off x="711200" y="2514600"/>
            <a:ext cx="8839200" cy="1066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1BE4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5"/>
          <p:cNvSpPr txBox="1"/>
          <p:nvPr>
            <p:ph idx="1" type="subTitle"/>
          </p:nvPr>
        </p:nvSpPr>
        <p:spPr>
          <a:xfrm>
            <a:off x="711200" y="3581400"/>
            <a:ext cx="8331200" cy="1752600"/>
          </a:xfrm>
          <a:prstGeom prst="rect">
            <a:avLst/>
          </a:prstGeom>
          <a:noFill/>
          <a:ln>
            <a:noFill/>
          </a:ln>
        </p:spPr>
        <p:txBody>
          <a:bodyPr anchorCtr="0" anchor="t" bIns="45700" lIns="91425" spcFirstLastPara="1" rIns="91425" wrap="square" tIns="45700">
            <a:noAutofit/>
          </a:bodyPr>
          <a:lstStyle>
            <a:lvl1pPr lvl="0" algn="l">
              <a:spcBef>
                <a:spcPts val="640"/>
              </a:spcBef>
              <a:spcAft>
                <a:spcPts val="0"/>
              </a:spcAft>
              <a:buSzPts val="2560"/>
              <a:buFont typeface="Times"/>
              <a:buNone/>
              <a:defRPr sz="3200">
                <a:solidFill>
                  <a:srgbClr val="6E6259"/>
                </a:solidFill>
              </a:defRPr>
            </a:lvl1pPr>
            <a:lvl2pPr lvl="1" algn="l">
              <a:spcBef>
                <a:spcPts val="360"/>
              </a:spcBef>
              <a:spcAft>
                <a:spcPts val="0"/>
              </a:spcAft>
              <a:buSzPts val="1440"/>
              <a:buChar char="•"/>
              <a:defRPr/>
            </a:lvl2pPr>
            <a:lvl3pPr lvl="2" algn="l">
              <a:spcBef>
                <a:spcPts val="360"/>
              </a:spcBef>
              <a:spcAft>
                <a:spcPts val="0"/>
              </a:spcAft>
              <a:buSzPts val="1440"/>
              <a:buChar char="•"/>
              <a:defRPr/>
            </a:lvl3pPr>
            <a:lvl4pPr lvl="3" algn="l">
              <a:spcBef>
                <a:spcPts val="360"/>
              </a:spcBef>
              <a:spcAft>
                <a:spcPts val="0"/>
              </a:spcAft>
              <a:buSzPts val="144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p:txBody>
      </p:sp>
      <p:sp>
        <p:nvSpPr>
          <p:cNvPr id="28" name="Google Shape;28;p15"/>
          <p:cNvSpPr txBox="1"/>
          <p:nvPr/>
        </p:nvSpPr>
        <p:spPr>
          <a:xfrm>
            <a:off x="283634" y="3489325"/>
            <a:ext cx="184731" cy="379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67">
              <a:solidFill>
                <a:schemeClr val="dk1"/>
              </a:solidFill>
              <a:latin typeface="Times"/>
              <a:ea typeface="Times"/>
              <a:cs typeface="Times"/>
              <a:sym typeface="Times"/>
            </a:endParaRPr>
          </a:p>
        </p:txBody>
      </p:sp>
      <p:pic>
        <p:nvPicPr>
          <p:cNvPr descr="ISU LEFT white.eps" id="29" name="Google Shape;29;p15"/>
          <p:cNvPicPr preferRelativeResize="0"/>
          <p:nvPr/>
        </p:nvPicPr>
        <p:blipFill rotWithShape="1">
          <a:blip r:embed="rId2">
            <a:alphaModFix/>
          </a:blip>
          <a:srcRect b="38234" l="0" r="0" t="0"/>
          <a:stretch/>
        </p:blipFill>
        <p:spPr>
          <a:xfrm>
            <a:off x="711200" y="830263"/>
            <a:ext cx="4749800" cy="391163"/>
          </a:xfrm>
          <a:prstGeom prst="rect">
            <a:avLst/>
          </a:prstGeom>
          <a:noFill/>
          <a:ln>
            <a:noFill/>
          </a:ln>
        </p:spPr>
      </p:pic>
      <p:sp>
        <p:nvSpPr>
          <p:cNvPr id="30" name="Google Shape;30;p15"/>
          <p:cNvSpPr txBox="1"/>
          <p:nvPr>
            <p:ph idx="2" type="body"/>
          </p:nvPr>
        </p:nvSpPr>
        <p:spPr>
          <a:xfrm>
            <a:off x="624417" y="1295400"/>
            <a:ext cx="5181600" cy="381000"/>
          </a:xfrm>
          <a:prstGeom prst="rect">
            <a:avLst/>
          </a:prstGeom>
          <a:noFill/>
          <a:ln>
            <a:noFill/>
          </a:ln>
        </p:spPr>
        <p:txBody>
          <a:bodyPr anchorCtr="0" anchor="t" bIns="45700" lIns="91425" spcFirstLastPara="1" rIns="91425" wrap="square" tIns="45700">
            <a:noAutofit/>
          </a:bodyPr>
          <a:lstStyle>
            <a:lvl1pPr indent="-228600" lvl="0" marL="457200" algn="l">
              <a:spcBef>
                <a:spcPts val="427"/>
              </a:spcBef>
              <a:spcAft>
                <a:spcPts val="0"/>
              </a:spcAft>
              <a:buSzPts val="1706"/>
              <a:buNone/>
              <a:defRPr b="1" i="0" sz="2133">
                <a:solidFill>
                  <a:schemeClr val="lt1"/>
                </a:solidFill>
                <a:latin typeface="Open Sans"/>
                <a:ea typeface="Open Sans"/>
                <a:cs typeface="Open Sans"/>
                <a:sym typeface="Open Sans"/>
              </a:defRPr>
            </a:lvl1pPr>
            <a:lvl2pPr indent="-228600" lvl="1" marL="914400" algn="l">
              <a:spcBef>
                <a:spcPts val="693"/>
              </a:spcBef>
              <a:spcAft>
                <a:spcPts val="0"/>
              </a:spcAft>
              <a:buSzPts val="2774"/>
              <a:buNone/>
              <a:defRPr/>
            </a:lvl2pPr>
            <a:lvl3pPr indent="-228600" lvl="2" marL="1371600" algn="l">
              <a:spcBef>
                <a:spcPts val="693"/>
              </a:spcBef>
              <a:spcAft>
                <a:spcPts val="0"/>
              </a:spcAft>
              <a:buSzPts val="2774"/>
              <a:buNone/>
              <a:defRPr/>
            </a:lvl3pPr>
            <a:lvl4pPr indent="-228600" lvl="3" marL="1828800" algn="l">
              <a:spcBef>
                <a:spcPts val="693"/>
              </a:spcBef>
              <a:spcAft>
                <a:spcPts val="0"/>
              </a:spcAft>
              <a:buSzPts val="2774"/>
              <a:buNone/>
              <a:defRPr/>
            </a:lvl4pPr>
            <a:lvl5pPr indent="-228600" lvl="4" marL="2286000" algn="l">
              <a:spcBef>
                <a:spcPts val="693"/>
              </a:spcBef>
              <a:spcAft>
                <a:spcPts val="0"/>
              </a:spcAft>
              <a:buSzPts val="2774"/>
              <a:buNone/>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31" name="Shape 31"/>
        <p:cNvGrpSpPr/>
        <p:nvPr/>
      </p:nvGrpSpPr>
      <p:grpSpPr>
        <a:xfrm>
          <a:off x="0" y="0"/>
          <a:ext cx="0" cy="0"/>
          <a:chOff x="0" y="0"/>
          <a:chExt cx="0" cy="0"/>
        </a:xfrm>
      </p:grpSpPr>
      <p:sp>
        <p:nvSpPr>
          <p:cNvPr id="32" name="Google Shape;32;p16"/>
          <p:cNvSpPr txBox="1"/>
          <p:nvPr>
            <p:ph type="title"/>
          </p:nvPr>
        </p:nvSpPr>
        <p:spPr>
          <a:xfrm>
            <a:off x="609600" y="152400"/>
            <a:ext cx="103632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
          <p:cNvSpPr txBox="1"/>
          <p:nvPr>
            <p:ph idx="1" type="body"/>
          </p:nvPr>
        </p:nvSpPr>
        <p:spPr>
          <a:xfrm>
            <a:off x="1117600" y="1066800"/>
            <a:ext cx="10160000" cy="4114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34" name="Google Shape;34;p16"/>
          <p:cNvSpPr txBox="1"/>
          <p:nvPr>
            <p:ph idx="2" type="body"/>
          </p:nvPr>
        </p:nvSpPr>
        <p:spPr>
          <a:xfrm>
            <a:off x="8432800" y="6324600"/>
            <a:ext cx="3251200" cy="381000"/>
          </a:xfrm>
          <a:prstGeom prst="rect">
            <a:avLst/>
          </a:prstGeom>
          <a:noFill/>
          <a:ln>
            <a:noFill/>
          </a:ln>
        </p:spPr>
        <p:txBody>
          <a:bodyPr anchorCtr="0" anchor="t" bIns="45700" lIns="91425" spcFirstLastPara="1" rIns="91425" wrap="square" tIns="45700">
            <a:noAutofit/>
          </a:bodyPr>
          <a:lstStyle>
            <a:lvl1pPr indent="-228600" lvl="0" marL="457200" algn="r">
              <a:spcBef>
                <a:spcPts val="427"/>
              </a:spcBef>
              <a:spcAft>
                <a:spcPts val="0"/>
              </a:spcAft>
              <a:buSzPts val="1706"/>
              <a:buNone/>
              <a:defRPr b="1" i="0" sz="2133">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35" name="Shape 35"/>
        <p:cNvGrpSpPr/>
        <p:nvPr/>
      </p:nvGrpSpPr>
      <p:grpSpPr>
        <a:xfrm>
          <a:off x="0" y="0"/>
          <a:ext cx="0" cy="0"/>
          <a:chOff x="0" y="0"/>
          <a:chExt cx="0" cy="0"/>
        </a:xfrm>
      </p:grpSpPr>
      <p:sp>
        <p:nvSpPr>
          <p:cNvPr id="36" name="Google Shape;36;p1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5333"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533"/>
              </a:spcBef>
              <a:spcAft>
                <a:spcPts val="0"/>
              </a:spcAft>
              <a:buSzPts val="2134"/>
              <a:buNone/>
              <a:defRPr sz="2667"/>
            </a:lvl1pPr>
            <a:lvl2pPr indent="-228600" lvl="1" marL="914400" algn="l">
              <a:spcBef>
                <a:spcPts val="480"/>
              </a:spcBef>
              <a:spcAft>
                <a:spcPts val="0"/>
              </a:spcAft>
              <a:buSzPts val="1920"/>
              <a:buNone/>
              <a:defRPr sz="2400"/>
            </a:lvl2pPr>
            <a:lvl3pPr indent="-228600" lvl="2" marL="1371600" algn="l">
              <a:spcBef>
                <a:spcPts val="427"/>
              </a:spcBef>
              <a:spcAft>
                <a:spcPts val="0"/>
              </a:spcAft>
              <a:buSzPts val="1706"/>
              <a:buNone/>
              <a:defRPr sz="2133"/>
            </a:lvl3pPr>
            <a:lvl4pPr indent="-228600" lvl="3" marL="1828800" algn="l">
              <a:spcBef>
                <a:spcPts val="373"/>
              </a:spcBef>
              <a:spcAft>
                <a:spcPts val="0"/>
              </a:spcAft>
              <a:buSzPts val="1494"/>
              <a:buNone/>
              <a:defRPr sz="1867"/>
            </a:lvl4pPr>
            <a:lvl5pPr indent="-228600" lvl="4" marL="2286000" algn="l">
              <a:spcBef>
                <a:spcPts val="373"/>
              </a:spcBef>
              <a:spcAft>
                <a:spcPts val="0"/>
              </a:spcAft>
              <a:buSzPts val="1494"/>
              <a:buNone/>
              <a:defRPr sz="1867"/>
            </a:lvl5pPr>
            <a:lvl6pPr indent="-228600" lvl="5" marL="2743200" algn="l">
              <a:spcBef>
                <a:spcPts val="373"/>
              </a:spcBef>
              <a:spcAft>
                <a:spcPts val="0"/>
              </a:spcAft>
              <a:buSzPts val="1494"/>
              <a:buNone/>
              <a:defRPr sz="1867"/>
            </a:lvl6pPr>
            <a:lvl7pPr indent="-228600" lvl="6" marL="3200400" algn="l">
              <a:spcBef>
                <a:spcPts val="373"/>
              </a:spcBef>
              <a:spcAft>
                <a:spcPts val="0"/>
              </a:spcAft>
              <a:buSzPts val="1494"/>
              <a:buNone/>
              <a:defRPr sz="1867"/>
            </a:lvl7pPr>
            <a:lvl8pPr indent="-228600" lvl="7" marL="3657600" algn="l">
              <a:spcBef>
                <a:spcPts val="373"/>
              </a:spcBef>
              <a:spcAft>
                <a:spcPts val="0"/>
              </a:spcAft>
              <a:buSzPts val="1494"/>
              <a:buNone/>
              <a:defRPr sz="1867"/>
            </a:lvl8pPr>
            <a:lvl9pPr indent="-228600" lvl="8" marL="4114800" algn="l">
              <a:spcBef>
                <a:spcPts val="373"/>
              </a:spcBef>
              <a:spcAft>
                <a:spcPts val="0"/>
              </a:spcAft>
              <a:buSzPts val="1494"/>
              <a:buNone/>
              <a:defRPr sz="1867"/>
            </a:lvl9pPr>
          </a:lstStyle>
          <a:p/>
        </p:txBody>
      </p:sp>
      <p:sp>
        <p:nvSpPr>
          <p:cNvPr id="38" name="Google Shape;38;p17"/>
          <p:cNvSpPr txBox="1"/>
          <p:nvPr>
            <p:ph idx="2" type="body"/>
          </p:nvPr>
        </p:nvSpPr>
        <p:spPr>
          <a:xfrm>
            <a:off x="8432800" y="6324600"/>
            <a:ext cx="3251200" cy="381000"/>
          </a:xfrm>
          <a:prstGeom prst="rect">
            <a:avLst/>
          </a:prstGeom>
          <a:noFill/>
          <a:ln>
            <a:noFill/>
          </a:ln>
        </p:spPr>
        <p:txBody>
          <a:bodyPr anchorCtr="0" anchor="t" bIns="45700" lIns="91425" spcFirstLastPara="1" rIns="91425" wrap="square" tIns="45700">
            <a:noAutofit/>
          </a:bodyPr>
          <a:lstStyle>
            <a:lvl1pPr indent="-228600" lvl="0" marL="457200" algn="r">
              <a:spcBef>
                <a:spcPts val="427"/>
              </a:spcBef>
              <a:spcAft>
                <a:spcPts val="0"/>
              </a:spcAft>
              <a:buSzPts val="1706"/>
              <a:buNone/>
              <a:defRPr b="1" i="0" sz="2133">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9" name="Shape 39"/>
        <p:cNvGrpSpPr/>
        <p:nvPr/>
      </p:nvGrpSpPr>
      <p:grpSpPr>
        <a:xfrm>
          <a:off x="0" y="0"/>
          <a:ext cx="0" cy="0"/>
          <a:chOff x="0" y="0"/>
          <a:chExt cx="0" cy="0"/>
        </a:xfrm>
      </p:grpSpPr>
      <p:sp>
        <p:nvSpPr>
          <p:cNvPr id="40" name="Google Shape;40;p18"/>
          <p:cNvSpPr txBox="1"/>
          <p:nvPr>
            <p:ph type="title"/>
          </p:nvPr>
        </p:nvSpPr>
        <p:spPr>
          <a:xfrm>
            <a:off x="609600" y="152400"/>
            <a:ext cx="103632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txBox="1"/>
          <p:nvPr>
            <p:ph idx="1" type="body"/>
          </p:nvPr>
        </p:nvSpPr>
        <p:spPr>
          <a:xfrm>
            <a:off x="1117600" y="1066800"/>
            <a:ext cx="4978400" cy="4114800"/>
          </a:xfrm>
          <a:prstGeom prst="rect">
            <a:avLst/>
          </a:prstGeom>
          <a:noFill/>
          <a:ln>
            <a:noFill/>
          </a:ln>
        </p:spPr>
        <p:txBody>
          <a:bodyPr anchorCtr="0" anchor="t" bIns="45700" lIns="91425" spcFirstLastPara="1" rIns="91425" wrap="square" tIns="45700">
            <a:noAutofit/>
          </a:bodyPr>
          <a:lstStyle>
            <a:lvl1pPr indent="-418236" lvl="0" marL="457200" algn="l">
              <a:spcBef>
                <a:spcPts val="747"/>
              </a:spcBef>
              <a:spcAft>
                <a:spcPts val="0"/>
              </a:spcAft>
              <a:buSzPts val="2986"/>
              <a:buChar char="•"/>
              <a:defRPr sz="3733"/>
            </a:lvl1pPr>
            <a:lvl2pPr indent="-391160" lvl="1" marL="914400" algn="l">
              <a:spcBef>
                <a:spcPts val="640"/>
              </a:spcBef>
              <a:spcAft>
                <a:spcPts val="0"/>
              </a:spcAft>
              <a:buSzPts val="2560"/>
              <a:buChar char="•"/>
              <a:defRPr sz="3200"/>
            </a:lvl2pPr>
            <a:lvl3pPr indent="-364083" lvl="2" marL="1371600" algn="l">
              <a:spcBef>
                <a:spcPts val="533"/>
              </a:spcBef>
              <a:spcAft>
                <a:spcPts val="0"/>
              </a:spcAft>
              <a:buSzPts val="2134"/>
              <a:buChar char="•"/>
              <a:defRPr sz="2667"/>
            </a:lvl3pPr>
            <a:lvl4pPr indent="-350519" lvl="3" marL="1828800" algn="l">
              <a:spcBef>
                <a:spcPts val="480"/>
              </a:spcBef>
              <a:spcAft>
                <a:spcPts val="0"/>
              </a:spcAft>
              <a:buSzPts val="1920"/>
              <a:buChar char="•"/>
              <a:defRPr sz="2400"/>
            </a:lvl4pPr>
            <a:lvl5pPr indent="-350520" lvl="4" marL="2286000" algn="l">
              <a:spcBef>
                <a:spcPts val="480"/>
              </a:spcBef>
              <a:spcAft>
                <a:spcPts val="0"/>
              </a:spcAft>
              <a:buSzPts val="1920"/>
              <a:buChar char="•"/>
              <a:defRPr sz="2400"/>
            </a:lvl5pPr>
            <a:lvl6pPr indent="-350520" lvl="5" marL="2743200" algn="l">
              <a:spcBef>
                <a:spcPts val="480"/>
              </a:spcBef>
              <a:spcAft>
                <a:spcPts val="0"/>
              </a:spcAft>
              <a:buSzPts val="1920"/>
              <a:buChar char="•"/>
              <a:defRPr sz="2400"/>
            </a:lvl6pPr>
            <a:lvl7pPr indent="-350520" lvl="6" marL="3200400" algn="l">
              <a:spcBef>
                <a:spcPts val="480"/>
              </a:spcBef>
              <a:spcAft>
                <a:spcPts val="0"/>
              </a:spcAft>
              <a:buSzPts val="1920"/>
              <a:buChar char="•"/>
              <a:defRPr sz="2400"/>
            </a:lvl7pPr>
            <a:lvl8pPr indent="-350520" lvl="7" marL="3657600" algn="l">
              <a:spcBef>
                <a:spcPts val="480"/>
              </a:spcBef>
              <a:spcAft>
                <a:spcPts val="0"/>
              </a:spcAft>
              <a:buSzPts val="1920"/>
              <a:buChar char="•"/>
              <a:defRPr sz="2400"/>
            </a:lvl8pPr>
            <a:lvl9pPr indent="-350520" lvl="8" marL="4114800" algn="l">
              <a:spcBef>
                <a:spcPts val="480"/>
              </a:spcBef>
              <a:spcAft>
                <a:spcPts val="0"/>
              </a:spcAft>
              <a:buSzPts val="1920"/>
              <a:buChar char="•"/>
              <a:defRPr sz="2400"/>
            </a:lvl9pPr>
          </a:lstStyle>
          <a:p/>
        </p:txBody>
      </p:sp>
      <p:sp>
        <p:nvSpPr>
          <p:cNvPr id="42" name="Google Shape;42;p18"/>
          <p:cNvSpPr txBox="1"/>
          <p:nvPr>
            <p:ph idx="2" type="body"/>
          </p:nvPr>
        </p:nvSpPr>
        <p:spPr>
          <a:xfrm>
            <a:off x="6299200" y="1066800"/>
            <a:ext cx="4978400" cy="4114800"/>
          </a:xfrm>
          <a:prstGeom prst="rect">
            <a:avLst/>
          </a:prstGeom>
          <a:noFill/>
          <a:ln>
            <a:noFill/>
          </a:ln>
        </p:spPr>
        <p:txBody>
          <a:bodyPr anchorCtr="0" anchor="t" bIns="45700" lIns="91425" spcFirstLastPara="1" rIns="91425" wrap="square" tIns="45700">
            <a:noAutofit/>
          </a:bodyPr>
          <a:lstStyle>
            <a:lvl1pPr indent="-418236" lvl="0" marL="457200" algn="l">
              <a:spcBef>
                <a:spcPts val="747"/>
              </a:spcBef>
              <a:spcAft>
                <a:spcPts val="0"/>
              </a:spcAft>
              <a:buSzPts val="2986"/>
              <a:buChar char="•"/>
              <a:defRPr sz="3733"/>
            </a:lvl1pPr>
            <a:lvl2pPr indent="-391160" lvl="1" marL="914400" algn="l">
              <a:spcBef>
                <a:spcPts val="640"/>
              </a:spcBef>
              <a:spcAft>
                <a:spcPts val="0"/>
              </a:spcAft>
              <a:buSzPts val="2560"/>
              <a:buChar char="•"/>
              <a:defRPr sz="3200"/>
            </a:lvl2pPr>
            <a:lvl3pPr indent="-364083" lvl="2" marL="1371600" algn="l">
              <a:spcBef>
                <a:spcPts val="533"/>
              </a:spcBef>
              <a:spcAft>
                <a:spcPts val="0"/>
              </a:spcAft>
              <a:buSzPts val="2134"/>
              <a:buChar char="•"/>
              <a:defRPr sz="2667"/>
            </a:lvl3pPr>
            <a:lvl4pPr indent="-350519" lvl="3" marL="1828800" algn="l">
              <a:spcBef>
                <a:spcPts val="480"/>
              </a:spcBef>
              <a:spcAft>
                <a:spcPts val="0"/>
              </a:spcAft>
              <a:buSzPts val="1920"/>
              <a:buChar char="•"/>
              <a:defRPr sz="2400"/>
            </a:lvl4pPr>
            <a:lvl5pPr indent="-350520" lvl="4" marL="2286000" algn="l">
              <a:spcBef>
                <a:spcPts val="480"/>
              </a:spcBef>
              <a:spcAft>
                <a:spcPts val="0"/>
              </a:spcAft>
              <a:buSzPts val="1920"/>
              <a:buChar char="•"/>
              <a:defRPr sz="2400"/>
            </a:lvl5pPr>
            <a:lvl6pPr indent="-350520" lvl="5" marL="2743200" algn="l">
              <a:spcBef>
                <a:spcPts val="480"/>
              </a:spcBef>
              <a:spcAft>
                <a:spcPts val="0"/>
              </a:spcAft>
              <a:buSzPts val="1920"/>
              <a:buChar char="•"/>
              <a:defRPr sz="2400"/>
            </a:lvl6pPr>
            <a:lvl7pPr indent="-350520" lvl="6" marL="3200400" algn="l">
              <a:spcBef>
                <a:spcPts val="480"/>
              </a:spcBef>
              <a:spcAft>
                <a:spcPts val="0"/>
              </a:spcAft>
              <a:buSzPts val="1920"/>
              <a:buChar char="•"/>
              <a:defRPr sz="2400"/>
            </a:lvl7pPr>
            <a:lvl8pPr indent="-350520" lvl="7" marL="3657600" algn="l">
              <a:spcBef>
                <a:spcPts val="480"/>
              </a:spcBef>
              <a:spcAft>
                <a:spcPts val="0"/>
              </a:spcAft>
              <a:buSzPts val="1920"/>
              <a:buChar char="•"/>
              <a:defRPr sz="2400"/>
            </a:lvl8pPr>
            <a:lvl9pPr indent="-350520" lvl="8" marL="4114800" algn="l">
              <a:spcBef>
                <a:spcPts val="480"/>
              </a:spcBef>
              <a:spcAft>
                <a:spcPts val="0"/>
              </a:spcAft>
              <a:buSzPts val="1920"/>
              <a:buChar char="•"/>
              <a:defRPr sz="2400"/>
            </a:lvl9pPr>
          </a:lstStyle>
          <a:p/>
        </p:txBody>
      </p:sp>
      <p:sp>
        <p:nvSpPr>
          <p:cNvPr id="43" name="Google Shape;43;p18"/>
          <p:cNvSpPr txBox="1"/>
          <p:nvPr>
            <p:ph idx="3" type="body"/>
          </p:nvPr>
        </p:nvSpPr>
        <p:spPr>
          <a:xfrm>
            <a:off x="8432800" y="6324600"/>
            <a:ext cx="3251200" cy="381000"/>
          </a:xfrm>
          <a:prstGeom prst="rect">
            <a:avLst/>
          </a:prstGeom>
          <a:noFill/>
          <a:ln>
            <a:noFill/>
          </a:ln>
        </p:spPr>
        <p:txBody>
          <a:bodyPr anchorCtr="0" anchor="t" bIns="45700" lIns="91425" spcFirstLastPara="1" rIns="91425" wrap="square" tIns="45700">
            <a:noAutofit/>
          </a:bodyPr>
          <a:lstStyle>
            <a:lvl1pPr indent="-228600" lvl="0" marL="457200" algn="r">
              <a:spcBef>
                <a:spcPts val="427"/>
              </a:spcBef>
              <a:spcAft>
                <a:spcPts val="0"/>
              </a:spcAft>
              <a:buSzPts val="1706"/>
              <a:buNone/>
              <a:defRPr b="1" i="0" sz="2133">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44" name="Shape 44"/>
        <p:cNvGrpSpPr/>
        <p:nvPr/>
      </p:nvGrpSpPr>
      <p:grpSpPr>
        <a:xfrm>
          <a:off x="0" y="0"/>
          <a:ext cx="0" cy="0"/>
          <a:chOff x="0" y="0"/>
          <a:chExt cx="0" cy="0"/>
        </a:xfrm>
      </p:grpSpPr>
      <p:sp>
        <p:nvSpPr>
          <p:cNvPr id="45" name="Google Shape;45;p19"/>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txBox="1"/>
          <p:nvPr>
            <p:ph idx="1" type="body"/>
          </p:nvPr>
        </p:nvSpPr>
        <p:spPr>
          <a:xfrm>
            <a:off x="609600" y="1535113"/>
            <a:ext cx="5386917" cy="639763"/>
          </a:xfrm>
          <a:prstGeom prst="rect">
            <a:avLst/>
          </a:prstGeom>
          <a:noFill/>
          <a:ln>
            <a:noFill/>
          </a:ln>
        </p:spPr>
        <p:txBody>
          <a:bodyPr anchorCtr="0" anchor="b" bIns="45700" lIns="91425" spcFirstLastPara="1" rIns="91425" wrap="square" tIns="45700">
            <a:noAutofit/>
          </a:bodyPr>
          <a:lstStyle>
            <a:lvl1pPr indent="-228600" lvl="0" marL="457200" algn="l">
              <a:spcBef>
                <a:spcPts val="640"/>
              </a:spcBef>
              <a:spcAft>
                <a:spcPts val="0"/>
              </a:spcAft>
              <a:buSzPts val="2560"/>
              <a:buNone/>
              <a:defRPr b="1" sz="3200"/>
            </a:lvl1pPr>
            <a:lvl2pPr indent="-228600" lvl="1" marL="914400" algn="l">
              <a:spcBef>
                <a:spcPts val="533"/>
              </a:spcBef>
              <a:spcAft>
                <a:spcPts val="0"/>
              </a:spcAft>
              <a:buSzPts val="2134"/>
              <a:buNone/>
              <a:defRPr b="1" sz="2667"/>
            </a:lvl2pPr>
            <a:lvl3pPr indent="-228600" lvl="2" marL="1371600" algn="l">
              <a:spcBef>
                <a:spcPts val="480"/>
              </a:spcBef>
              <a:spcAft>
                <a:spcPts val="0"/>
              </a:spcAft>
              <a:buSzPts val="1920"/>
              <a:buNone/>
              <a:defRPr b="1" sz="2400"/>
            </a:lvl3pPr>
            <a:lvl4pPr indent="-228600" lvl="3" marL="1828800" algn="l">
              <a:spcBef>
                <a:spcPts val="427"/>
              </a:spcBef>
              <a:spcAft>
                <a:spcPts val="0"/>
              </a:spcAft>
              <a:buSzPts val="1706"/>
              <a:buNone/>
              <a:defRPr b="1" sz="2133"/>
            </a:lvl4pPr>
            <a:lvl5pPr indent="-228600" lvl="4" marL="2286000" algn="l">
              <a:spcBef>
                <a:spcPts val="427"/>
              </a:spcBef>
              <a:spcAft>
                <a:spcPts val="0"/>
              </a:spcAft>
              <a:buSzPts val="1706"/>
              <a:buNone/>
              <a:defRPr b="1" sz="2133"/>
            </a:lvl5pPr>
            <a:lvl6pPr indent="-228600" lvl="5" marL="2743200" algn="l">
              <a:spcBef>
                <a:spcPts val="427"/>
              </a:spcBef>
              <a:spcAft>
                <a:spcPts val="0"/>
              </a:spcAft>
              <a:buSzPts val="1706"/>
              <a:buNone/>
              <a:defRPr b="1" sz="2133"/>
            </a:lvl6pPr>
            <a:lvl7pPr indent="-228600" lvl="6" marL="3200400" algn="l">
              <a:spcBef>
                <a:spcPts val="427"/>
              </a:spcBef>
              <a:spcAft>
                <a:spcPts val="0"/>
              </a:spcAft>
              <a:buSzPts val="1706"/>
              <a:buNone/>
              <a:defRPr b="1" sz="2133"/>
            </a:lvl7pPr>
            <a:lvl8pPr indent="-228600" lvl="7" marL="3657600" algn="l">
              <a:spcBef>
                <a:spcPts val="427"/>
              </a:spcBef>
              <a:spcAft>
                <a:spcPts val="0"/>
              </a:spcAft>
              <a:buSzPts val="1706"/>
              <a:buNone/>
              <a:defRPr b="1" sz="2133"/>
            </a:lvl8pPr>
            <a:lvl9pPr indent="-228600" lvl="8" marL="4114800" algn="l">
              <a:spcBef>
                <a:spcPts val="427"/>
              </a:spcBef>
              <a:spcAft>
                <a:spcPts val="0"/>
              </a:spcAft>
              <a:buSzPts val="1706"/>
              <a:buNone/>
              <a:defRPr b="1" sz="2133"/>
            </a:lvl9pPr>
          </a:lstStyle>
          <a:p/>
        </p:txBody>
      </p:sp>
      <p:sp>
        <p:nvSpPr>
          <p:cNvPr id="47" name="Google Shape;47;p1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91160" lvl="0" marL="457200" algn="l">
              <a:spcBef>
                <a:spcPts val="640"/>
              </a:spcBef>
              <a:spcAft>
                <a:spcPts val="0"/>
              </a:spcAft>
              <a:buSzPts val="2560"/>
              <a:buChar char="•"/>
              <a:defRPr sz="3200"/>
            </a:lvl1pPr>
            <a:lvl2pPr indent="-364083" lvl="1" marL="914400" algn="l">
              <a:spcBef>
                <a:spcPts val="533"/>
              </a:spcBef>
              <a:spcAft>
                <a:spcPts val="0"/>
              </a:spcAft>
              <a:buSzPts val="2134"/>
              <a:buChar char="•"/>
              <a:defRPr sz="2667"/>
            </a:lvl2pPr>
            <a:lvl3pPr indent="-350519" lvl="2" marL="1371600" algn="l">
              <a:spcBef>
                <a:spcPts val="480"/>
              </a:spcBef>
              <a:spcAft>
                <a:spcPts val="0"/>
              </a:spcAft>
              <a:buSzPts val="1920"/>
              <a:buChar char="•"/>
              <a:defRPr sz="2400"/>
            </a:lvl3pPr>
            <a:lvl4pPr indent="-336956" lvl="3" marL="1828800" algn="l">
              <a:spcBef>
                <a:spcPts val="427"/>
              </a:spcBef>
              <a:spcAft>
                <a:spcPts val="0"/>
              </a:spcAft>
              <a:buSzPts val="1706"/>
              <a:buChar char="•"/>
              <a:defRPr sz="2133"/>
            </a:lvl4pPr>
            <a:lvl5pPr indent="-336956" lvl="4" marL="2286000" algn="l">
              <a:spcBef>
                <a:spcPts val="427"/>
              </a:spcBef>
              <a:spcAft>
                <a:spcPts val="0"/>
              </a:spcAft>
              <a:buSzPts val="1706"/>
              <a:buChar char="•"/>
              <a:defRPr sz="2133"/>
            </a:lvl5pPr>
            <a:lvl6pPr indent="-336956" lvl="5" marL="2743200" algn="l">
              <a:spcBef>
                <a:spcPts val="427"/>
              </a:spcBef>
              <a:spcAft>
                <a:spcPts val="0"/>
              </a:spcAft>
              <a:buSzPts val="1706"/>
              <a:buChar char="•"/>
              <a:defRPr sz="2133"/>
            </a:lvl6pPr>
            <a:lvl7pPr indent="-336956" lvl="6" marL="3200400" algn="l">
              <a:spcBef>
                <a:spcPts val="427"/>
              </a:spcBef>
              <a:spcAft>
                <a:spcPts val="0"/>
              </a:spcAft>
              <a:buSzPts val="1706"/>
              <a:buChar char="•"/>
              <a:defRPr sz="2133"/>
            </a:lvl7pPr>
            <a:lvl8pPr indent="-336956" lvl="7" marL="3657600" algn="l">
              <a:spcBef>
                <a:spcPts val="427"/>
              </a:spcBef>
              <a:spcAft>
                <a:spcPts val="0"/>
              </a:spcAft>
              <a:buSzPts val="1706"/>
              <a:buChar char="•"/>
              <a:defRPr sz="2133"/>
            </a:lvl8pPr>
            <a:lvl9pPr indent="-336956" lvl="8" marL="4114800" algn="l">
              <a:spcBef>
                <a:spcPts val="427"/>
              </a:spcBef>
              <a:spcAft>
                <a:spcPts val="0"/>
              </a:spcAft>
              <a:buSzPts val="1706"/>
              <a:buChar char="•"/>
              <a:defRPr sz="2133"/>
            </a:lvl9pPr>
          </a:lstStyle>
          <a:p/>
        </p:txBody>
      </p:sp>
      <p:sp>
        <p:nvSpPr>
          <p:cNvPr id="48" name="Google Shape;48;p19"/>
          <p:cNvSpPr txBox="1"/>
          <p:nvPr>
            <p:ph idx="3" type="body"/>
          </p:nvPr>
        </p:nvSpPr>
        <p:spPr>
          <a:xfrm>
            <a:off x="6193369" y="1535113"/>
            <a:ext cx="5389033" cy="639763"/>
          </a:xfrm>
          <a:prstGeom prst="rect">
            <a:avLst/>
          </a:prstGeom>
          <a:noFill/>
          <a:ln>
            <a:noFill/>
          </a:ln>
        </p:spPr>
        <p:txBody>
          <a:bodyPr anchorCtr="0" anchor="b" bIns="45700" lIns="91425" spcFirstLastPara="1" rIns="91425" wrap="square" tIns="45700">
            <a:noAutofit/>
          </a:bodyPr>
          <a:lstStyle>
            <a:lvl1pPr indent="-228600" lvl="0" marL="457200" algn="l">
              <a:spcBef>
                <a:spcPts val="640"/>
              </a:spcBef>
              <a:spcAft>
                <a:spcPts val="0"/>
              </a:spcAft>
              <a:buSzPts val="2560"/>
              <a:buNone/>
              <a:defRPr b="1" sz="3200"/>
            </a:lvl1pPr>
            <a:lvl2pPr indent="-228600" lvl="1" marL="914400" algn="l">
              <a:spcBef>
                <a:spcPts val="533"/>
              </a:spcBef>
              <a:spcAft>
                <a:spcPts val="0"/>
              </a:spcAft>
              <a:buSzPts val="2134"/>
              <a:buNone/>
              <a:defRPr b="1" sz="2667"/>
            </a:lvl2pPr>
            <a:lvl3pPr indent="-228600" lvl="2" marL="1371600" algn="l">
              <a:spcBef>
                <a:spcPts val="480"/>
              </a:spcBef>
              <a:spcAft>
                <a:spcPts val="0"/>
              </a:spcAft>
              <a:buSzPts val="1920"/>
              <a:buNone/>
              <a:defRPr b="1" sz="2400"/>
            </a:lvl3pPr>
            <a:lvl4pPr indent="-228600" lvl="3" marL="1828800" algn="l">
              <a:spcBef>
                <a:spcPts val="427"/>
              </a:spcBef>
              <a:spcAft>
                <a:spcPts val="0"/>
              </a:spcAft>
              <a:buSzPts val="1706"/>
              <a:buNone/>
              <a:defRPr b="1" sz="2133"/>
            </a:lvl4pPr>
            <a:lvl5pPr indent="-228600" lvl="4" marL="2286000" algn="l">
              <a:spcBef>
                <a:spcPts val="427"/>
              </a:spcBef>
              <a:spcAft>
                <a:spcPts val="0"/>
              </a:spcAft>
              <a:buSzPts val="1706"/>
              <a:buNone/>
              <a:defRPr b="1" sz="2133"/>
            </a:lvl5pPr>
            <a:lvl6pPr indent="-228600" lvl="5" marL="2743200" algn="l">
              <a:spcBef>
                <a:spcPts val="427"/>
              </a:spcBef>
              <a:spcAft>
                <a:spcPts val="0"/>
              </a:spcAft>
              <a:buSzPts val="1706"/>
              <a:buNone/>
              <a:defRPr b="1" sz="2133"/>
            </a:lvl6pPr>
            <a:lvl7pPr indent="-228600" lvl="6" marL="3200400" algn="l">
              <a:spcBef>
                <a:spcPts val="427"/>
              </a:spcBef>
              <a:spcAft>
                <a:spcPts val="0"/>
              </a:spcAft>
              <a:buSzPts val="1706"/>
              <a:buNone/>
              <a:defRPr b="1" sz="2133"/>
            </a:lvl7pPr>
            <a:lvl8pPr indent="-228600" lvl="7" marL="3657600" algn="l">
              <a:spcBef>
                <a:spcPts val="427"/>
              </a:spcBef>
              <a:spcAft>
                <a:spcPts val="0"/>
              </a:spcAft>
              <a:buSzPts val="1706"/>
              <a:buNone/>
              <a:defRPr b="1" sz="2133"/>
            </a:lvl8pPr>
            <a:lvl9pPr indent="-228600" lvl="8" marL="4114800" algn="l">
              <a:spcBef>
                <a:spcPts val="427"/>
              </a:spcBef>
              <a:spcAft>
                <a:spcPts val="0"/>
              </a:spcAft>
              <a:buSzPts val="1706"/>
              <a:buNone/>
              <a:defRPr b="1" sz="2133"/>
            </a:lvl9pPr>
          </a:lstStyle>
          <a:p/>
        </p:txBody>
      </p:sp>
      <p:sp>
        <p:nvSpPr>
          <p:cNvPr id="49" name="Google Shape;49;p19"/>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Autofit/>
          </a:bodyPr>
          <a:lstStyle>
            <a:lvl1pPr indent="-391160" lvl="0" marL="457200" algn="l">
              <a:spcBef>
                <a:spcPts val="640"/>
              </a:spcBef>
              <a:spcAft>
                <a:spcPts val="0"/>
              </a:spcAft>
              <a:buSzPts val="2560"/>
              <a:buChar char="•"/>
              <a:defRPr sz="3200"/>
            </a:lvl1pPr>
            <a:lvl2pPr indent="-364083" lvl="1" marL="914400" algn="l">
              <a:spcBef>
                <a:spcPts val="533"/>
              </a:spcBef>
              <a:spcAft>
                <a:spcPts val="0"/>
              </a:spcAft>
              <a:buSzPts val="2134"/>
              <a:buChar char="•"/>
              <a:defRPr sz="2667"/>
            </a:lvl2pPr>
            <a:lvl3pPr indent="-350519" lvl="2" marL="1371600" algn="l">
              <a:spcBef>
                <a:spcPts val="480"/>
              </a:spcBef>
              <a:spcAft>
                <a:spcPts val="0"/>
              </a:spcAft>
              <a:buSzPts val="1920"/>
              <a:buChar char="•"/>
              <a:defRPr sz="2400"/>
            </a:lvl3pPr>
            <a:lvl4pPr indent="-336956" lvl="3" marL="1828800" algn="l">
              <a:spcBef>
                <a:spcPts val="427"/>
              </a:spcBef>
              <a:spcAft>
                <a:spcPts val="0"/>
              </a:spcAft>
              <a:buSzPts val="1706"/>
              <a:buChar char="•"/>
              <a:defRPr sz="2133"/>
            </a:lvl4pPr>
            <a:lvl5pPr indent="-336956" lvl="4" marL="2286000" algn="l">
              <a:spcBef>
                <a:spcPts val="427"/>
              </a:spcBef>
              <a:spcAft>
                <a:spcPts val="0"/>
              </a:spcAft>
              <a:buSzPts val="1706"/>
              <a:buChar char="•"/>
              <a:defRPr sz="2133"/>
            </a:lvl5pPr>
            <a:lvl6pPr indent="-336956" lvl="5" marL="2743200" algn="l">
              <a:spcBef>
                <a:spcPts val="427"/>
              </a:spcBef>
              <a:spcAft>
                <a:spcPts val="0"/>
              </a:spcAft>
              <a:buSzPts val="1706"/>
              <a:buChar char="•"/>
              <a:defRPr sz="2133"/>
            </a:lvl6pPr>
            <a:lvl7pPr indent="-336956" lvl="6" marL="3200400" algn="l">
              <a:spcBef>
                <a:spcPts val="427"/>
              </a:spcBef>
              <a:spcAft>
                <a:spcPts val="0"/>
              </a:spcAft>
              <a:buSzPts val="1706"/>
              <a:buChar char="•"/>
              <a:defRPr sz="2133"/>
            </a:lvl7pPr>
            <a:lvl8pPr indent="-336956" lvl="7" marL="3657600" algn="l">
              <a:spcBef>
                <a:spcPts val="427"/>
              </a:spcBef>
              <a:spcAft>
                <a:spcPts val="0"/>
              </a:spcAft>
              <a:buSzPts val="1706"/>
              <a:buChar char="•"/>
              <a:defRPr sz="2133"/>
            </a:lvl8pPr>
            <a:lvl9pPr indent="-336956" lvl="8" marL="4114800" algn="l">
              <a:spcBef>
                <a:spcPts val="427"/>
              </a:spcBef>
              <a:spcAft>
                <a:spcPts val="0"/>
              </a:spcAft>
              <a:buSzPts val="1706"/>
              <a:buChar char="•"/>
              <a:defRPr sz="2133"/>
            </a:lvl9pPr>
          </a:lstStyle>
          <a:p/>
        </p:txBody>
      </p:sp>
      <p:sp>
        <p:nvSpPr>
          <p:cNvPr id="50" name="Google Shape;50;p19"/>
          <p:cNvSpPr txBox="1"/>
          <p:nvPr>
            <p:ph idx="5" type="body"/>
          </p:nvPr>
        </p:nvSpPr>
        <p:spPr>
          <a:xfrm>
            <a:off x="8432800" y="6324600"/>
            <a:ext cx="3251200" cy="381000"/>
          </a:xfrm>
          <a:prstGeom prst="rect">
            <a:avLst/>
          </a:prstGeom>
          <a:noFill/>
          <a:ln>
            <a:noFill/>
          </a:ln>
        </p:spPr>
        <p:txBody>
          <a:bodyPr anchorCtr="0" anchor="t" bIns="45700" lIns="91425" spcFirstLastPara="1" rIns="91425" wrap="square" tIns="45700">
            <a:noAutofit/>
          </a:bodyPr>
          <a:lstStyle>
            <a:lvl1pPr indent="-228600" lvl="0" marL="457200" algn="r">
              <a:spcBef>
                <a:spcPts val="427"/>
              </a:spcBef>
              <a:spcAft>
                <a:spcPts val="0"/>
              </a:spcAft>
              <a:buSzPts val="1706"/>
              <a:buNone/>
              <a:defRPr b="1" i="0" sz="2133">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51" name="Shape 51"/>
        <p:cNvGrpSpPr/>
        <p:nvPr/>
      </p:nvGrpSpPr>
      <p:grpSpPr>
        <a:xfrm>
          <a:off x="0" y="0"/>
          <a:ext cx="0" cy="0"/>
          <a:chOff x="0" y="0"/>
          <a:chExt cx="0" cy="0"/>
        </a:xfrm>
      </p:grpSpPr>
      <p:sp>
        <p:nvSpPr>
          <p:cNvPr id="52" name="Google Shape;52;p20"/>
          <p:cNvSpPr txBox="1"/>
          <p:nvPr>
            <p:ph type="title"/>
          </p:nvPr>
        </p:nvSpPr>
        <p:spPr>
          <a:xfrm>
            <a:off x="609600" y="152400"/>
            <a:ext cx="103632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 type="body"/>
          </p:nvPr>
        </p:nvSpPr>
        <p:spPr>
          <a:xfrm>
            <a:off x="8432800" y="6324600"/>
            <a:ext cx="3251200" cy="381000"/>
          </a:xfrm>
          <a:prstGeom prst="rect">
            <a:avLst/>
          </a:prstGeom>
          <a:noFill/>
          <a:ln>
            <a:noFill/>
          </a:ln>
        </p:spPr>
        <p:txBody>
          <a:bodyPr anchorCtr="0" anchor="t" bIns="45700" lIns="91425" spcFirstLastPara="1" rIns="91425" wrap="square" tIns="45700">
            <a:noAutofit/>
          </a:bodyPr>
          <a:lstStyle>
            <a:lvl1pPr indent="-228600" lvl="0" marL="457200" algn="r">
              <a:spcBef>
                <a:spcPts val="427"/>
              </a:spcBef>
              <a:spcAft>
                <a:spcPts val="0"/>
              </a:spcAft>
              <a:buSzPts val="1706"/>
              <a:buNone/>
              <a:defRPr b="1" i="0" sz="2133">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4" name="Shape 54"/>
        <p:cNvGrpSpPr/>
        <p:nvPr/>
      </p:nvGrpSpPr>
      <p:grpSpPr>
        <a:xfrm>
          <a:off x="0" y="0"/>
          <a:ext cx="0" cy="0"/>
          <a:chOff x="0" y="0"/>
          <a:chExt cx="0" cy="0"/>
        </a:xfrm>
      </p:grpSpPr>
      <p:sp>
        <p:nvSpPr>
          <p:cNvPr id="55" name="Google Shape;55;p21"/>
          <p:cNvSpPr txBox="1"/>
          <p:nvPr>
            <p:ph idx="1" type="body"/>
          </p:nvPr>
        </p:nvSpPr>
        <p:spPr>
          <a:xfrm>
            <a:off x="8432800" y="6324600"/>
            <a:ext cx="3251200" cy="381000"/>
          </a:xfrm>
          <a:prstGeom prst="rect">
            <a:avLst/>
          </a:prstGeom>
          <a:noFill/>
          <a:ln>
            <a:noFill/>
          </a:ln>
        </p:spPr>
        <p:txBody>
          <a:bodyPr anchorCtr="0" anchor="t" bIns="45700" lIns="91425" spcFirstLastPara="1" rIns="91425" wrap="square" tIns="45700">
            <a:noAutofit/>
          </a:bodyPr>
          <a:lstStyle>
            <a:lvl1pPr indent="-228600" lvl="0" marL="457200" algn="r">
              <a:spcBef>
                <a:spcPts val="427"/>
              </a:spcBef>
              <a:spcAft>
                <a:spcPts val="0"/>
              </a:spcAft>
              <a:buSzPts val="1706"/>
              <a:buNone/>
              <a:defRPr b="1" i="0" sz="2133">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0" y="6096000"/>
            <a:ext cx="12192000" cy="762000"/>
          </a:xfrm>
          <a:prstGeom prst="rect">
            <a:avLst/>
          </a:prstGeom>
          <a:solidFill>
            <a:srgbClr val="C810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67">
              <a:solidFill>
                <a:schemeClr val="dk1"/>
              </a:solidFill>
              <a:latin typeface="Times"/>
              <a:ea typeface="Times"/>
              <a:cs typeface="Times"/>
              <a:sym typeface="Times"/>
            </a:endParaRPr>
          </a:p>
        </p:txBody>
      </p:sp>
      <p:sp>
        <p:nvSpPr>
          <p:cNvPr id="7" name="Google Shape;7;p12"/>
          <p:cNvSpPr txBox="1"/>
          <p:nvPr>
            <p:ph type="title"/>
          </p:nvPr>
        </p:nvSpPr>
        <p:spPr>
          <a:xfrm>
            <a:off x="609600" y="152400"/>
            <a:ext cx="103632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667" u="none" cap="none" strike="noStrike">
                <a:solidFill>
                  <a:srgbClr val="C8102E"/>
                </a:solidFill>
                <a:latin typeface="Open Sans"/>
                <a:ea typeface="Open Sans"/>
                <a:cs typeface="Open Sans"/>
                <a:sym typeface="Open Sans"/>
              </a:defRPr>
            </a:lvl1pPr>
            <a:lvl2pPr lvl="1" marR="0" rtl="0" algn="l">
              <a:spcBef>
                <a:spcPts val="0"/>
              </a:spcBef>
              <a:spcAft>
                <a:spcPts val="0"/>
              </a:spcAft>
              <a:buSzPts val="1400"/>
              <a:buNone/>
              <a:defRPr b="0" i="0" sz="4667" u="none" cap="none" strike="noStrike">
                <a:solidFill>
                  <a:srgbClr val="CE1126"/>
                </a:solidFill>
                <a:latin typeface="Open Sans"/>
                <a:ea typeface="Open Sans"/>
                <a:cs typeface="Open Sans"/>
                <a:sym typeface="Open Sans"/>
              </a:defRPr>
            </a:lvl2pPr>
            <a:lvl3pPr lvl="2" marR="0" rtl="0" algn="l">
              <a:spcBef>
                <a:spcPts val="0"/>
              </a:spcBef>
              <a:spcAft>
                <a:spcPts val="0"/>
              </a:spcAft>
              <a:buSzPts val="1400"/>
              <a:buNone/>
              <a:defRPr b="0" i="0" sz="4667" u="none" cap="none" strike="noStrike">
                <a:solidFill>
                  <a:srgbClr val="CE1126"/>
                </a:solidFill>
                <a:latin typeface="Open Sans"/>
                <a:ea typeface="Open Sans"/>
                <a:cs typeface="Open Sans"/>
                <a:sym typeface="Open Sans"/>
              </a:defRPr>
            </a:lvl3pPr>
            <a:lvl4pPr lvl="3" marR="0" rtl="0" algn="l">
              <a:spcBef>
                <a:spcPts val="0"/>
              </a:spcBef>
              <a:spcAft>
                <a:spcPts val="0"/>
              </a:spcAft>
              <a:buSzPts val="1400"/>
              <a:buNone/>
              <a:defRPr b="0" i="0" sz="4667" u="none" cap="none" strike="noStrike">
                <a:solidFill>
                  <a:srgbClr val="CE1126"/>
                </a:solidFill>
                <a:latin typeface="Open Sans"/>
                <a:ea typeface="Open Sans"/>
                <a:cs typeface="Open Sans"/>
                <a:sym typeface="Open Sans"/>
              </a:defRPr>
            </a:lvl4pPr>
            <a:lvl5pPr lvl="4" marR="0" rtl="0" algn="l">
              <a:spcBef>
                <a:spcPts val="0"/>
              </a:spcBef>
              <a:spcAft>
                <a:spcPts val="0"/>
              </a:spcAft>
              <a:buSzPts val="1400"/>
              <a:buNone/>
              <a:defRPr b="0" i="0" sz="4667" u="none" cap="none" strike="noStrike">
                <a:solidFill>
                  <a:srgbClr val="CE1126"/>
                </a:solidFill>
                <a:latin typeface="Open Sans"/>
                <a:ea typeface="Open Sans"/>
                <a:cs typeface="Open Sans"/>
                <a:sym typeface="Open Sans"/>
              </a:defRPr>
            </a:lvl5pPr>
            <a:lvl6pPr lvl="5" marR="0" rtl="0" algn="l">
              <a:spcBef>
                <a:spcPts val="0"/>
              </a:spcBef>
              <a:spcAft>
                <a:spcPts val="0"/>
              </a:spcAft>
              <a:buSzPts val="1400"/>
              <a:buNone/>
              <a:defRPr b="0" i="0" sz="4667" u="none" cap="none" strike="noStrike">
                <a:solidFill>
                  <a:srgbClr val="CE1126"/>
                </a:solidFill>
                <a:latin typeface="Open Sans"/>
                <a:ea typeface="Open Sans"/>
                <a:cs typeface="Open Sans"/>
                <a:sym typeface="Open Sans"/>
              </a:defRPr>
            </a:lvl6pPr>
            <a:lvl7pPr lvl="6" marR="0" rtl="0" algn="l">
              <a:spcBef>
                <a:spcPts val="0"/>
              </a:spcBef>
              <a:spcAft>
                <a:spcPts val="0"/>
              </a:spcAft>
              <a:buSzPts val="1400"/>
              <a:buNone/>
              <a:defRPr b="0" i="0" sz="4667" u="none" cap="none" strike="noStrike">
                <a:solidFill>
                  <a:srgbClr val="CE1126"/>
                </a:solidFill>
                <a:latin typeface="Open Sans"/>
                <a:ea typeface="Open Sans"/>
                <a:cs typeface="Open Sans"/>
                <a:sym typeface="Open Sans"/>
              </a:defRPr>
            </a:lvl7pPr>
            <a:lvl8pPr lvl="7" marR="0" rtl="0" algn="l">
              <a:spcBef>
                <a:spcPts val="0"/>
              </a:spcBef>
              <a:spcAft>
                <a:spcPts val="0"/>
              </a:spcAft>
              <a:buSzPts val="1400"/>
              <a:buNone/>
              <a:defRPr b="0" i="0" sz="4667" u="none" cap="none" strike="noStrike">
                <a:solidFill>
                  <a:srgbClr val="CE1126"/>
                </a:solidFill>
                <a:latin typeface="Open Sans"/>
                <a:ea typeface="Open Sans"/>
                <a:cs typeface="Open Sans"/>
                <a:sym typeface="Open Sans"/>
              </a:defRPr>
            </a:lvl8pPr>
            <a:lvl9pPr lvl="8" marR="0" rtl="0" algn="l">
              <a:spcBef>
                <a:spcPts val="0"/>
              </a:spcBef>
              <a:spcAft>
                <a:spcPts val="0"/>
              </a:spcAft>
              <a:buSzPts val="1400"/>
              <a:buNone/>
              <a:defRPr b="0" i="0" sz="4667" u="none" cap="none" strike="noStrike">
                <a:solidFill>
                  <a:srgbClr val="CE1126"/>
                </a:solidFill>
                <a:latin typeface="Open Sans"/>
                <a:ea typeface="Open Sans"/>
                <a:cs typeface="Open Sans"/>
                <a:sym typeface="Open Sans"/>
              </a:defRPr>
            </a:lvl9pPr>
          </a:lstStyle>
          <a:p/>
        </p:txBody>
      </p:sp>
      <p:sp>
        <p:nvSpPr>
          <p:cNvPr id="8" name="Google Shape;8;p12"/>
          <p:cNvSpPr txBox="1"/>
          <p:nvPr>
            <p:ph idx="1" type="body"/>
          </p:nvPr>
        </p:nvSpPr>
        <p:spPr>
          <a:xfrm>
            <a:off x="1117600" y="1066800"/>
            <a:ext cx="10160000" cy="4114800"/>
          </a:xfrm>
          <a:prstGeom prst="rect">
            <a:avLst/>
          </a:prstGeom>
          <a:noFill/>
          <a:ln>
            <a:noFill/>
          </a:ln>
        </p:spPr>
        <p:txBody>
          <a:bodyPr anchorCtr="0" anchor="t" bIns="45700" lIns="91425" spcFirstLastPara="1" rIns="91425" wrap="square" tIns="45700">
            <a:noAutofit/>
          </a:bodyPr>
          <a:lstStyle>
            <a:lvl1pPr indent="-404723" lvl="0" marL="457200" marR="0" rtl="0" algn="l">
              <a:spcBef>
                <a:spcPts val="693"/>
              </a:spcBef>
              <a:spcAft>
                <a:spcPts val="0"/>
              </a:spcAft>
              <a:buClr>
                <a:srgbClr val="C8102E"/>
              </a:buClr>
              <a:buSzPts val="2774"/>
              <a:buFont typeface="Times"/>
              <a:buChar char="•"/>
              <a:defRPr b="0" i="0" sz="3466" u="none" cap="none" strike="noStrike">
                <a:solidFill>
                  <a:srgbClr val="6E6259"/>
                </a:solidFill>
                <a:latin typeface="Open Sans"/>
                <a:ea typeface="Open Sans"/>
                <a:cs typeface="Open Sans"/>
                <a:sym typeface="Open Sans"/>
              </a:defRPr>
            </a:lvl1pPr>
            <a:lvl2pPr indent="-404723" lvl="1" marL="914400" marR="0" rtl="0" algn="l">
              <a:spcBef>
                <a:spcPts val="693"/>
              </a:spcBef>
              <a:spcAft>
                <a:spcPts val="0"/>
              </a:spcAft>
              <a:buClr>
                <a:srgbClr val="C8102E"/>
              </a:buClr>
              <a:buSzPts val="2774"/>
              <a:buFont typeface="Times"/>
              <a:buChar char="•"/>
              <a:defRPr b="0" i="0" sz="3466" u="none" cap="none" strike="noStrike">
                <a:solidFill>
                  <a:srgbClr val="6E6259"/>
                </a:solidFill>
                <a:latin typeface="Open Sans"/>
                <a:ea typeface="Open Sans"/>
                <a:cs typeface="Open Sans"/>
                <a:sym typeface="Open Sans"/>
              </a:defRPr>
            </a:lvl2pPr>
            <a:lvl3pPr indent="-404723" lvl="2" marL="1371600" marR="0" rtl="0" algn="l">
              <a:spcBef>
                <a:spcPts val="693"/>
              </a:spcBef>
              <a:spcAft>
                <a:spcPts val="0"/>
              </a:spcAft>
              <a:buClr>
                <a:srgbClr val="C8102E"/>
              </a:buClr>
              <a:buSzPts val="2774"/>
              <a:buFont typeface="Times"/>
              <a:buChar char="•"/>
              <a:defRPr b="0" i="0" sz="3466" u="none" cap="none" strike="noStrike">
                <a:solidFill>
                  <a:srgbClr val="6E6259"/>
                </a:solidFill>
                <a:latin typeface="Open Sans"/>
                <a:ea typeface="Open Sans"/>
                <a:cs typeface="Open Sans"/>
                <a:sym typeface="Open Sans"/>
              </a:defRPr>
            </a:lvl3pPr>
            <a:lvl4pPr indent="-404723" lvl="3" marL="1828800" marR="0" rtl="0" algn="l">
              <a:spcBef>
                <a:spcPts val="693"/>
              </a:spcBef>
              <a:spcAft>
                <a:spcPts val="0"/>
              </a:spcAft>
              <a:buClr>
                <a:srgbClr val="C8102E"/>
              </a:buClr>
              <a:buSzPts val="2774"/>
              <a:buFont typeface="Times"/>
              <a:buChar char="•"/>
              <a:defRPr b="0" i="0" sz="3466" u="none" cap="none" strike="noStrike">
                <a:solidFill>
                  <a:srgbClr val="6E6259"/>
                </a:solidFill>
                <a:latin typeface="Open Sans"/>
                <a:ea typeface="Open Sans"/>
                <a:cs typeface="Open Sans"/>
                <a:sym typeface="Open Sans"/>
              </a:defRPr>
            </a:lvl4pPr>
            <a:lvl5pPr indent="-404723" lvl="4" marL="2286000" marR="0" rtl="0" algn="l">
              <a:spcBef>
                <a:spcPts val="693"/>
              </a:spcBef>
              <a:spcAft>
                <a:spcPts val="0"/>
              </a:spcAft>
              <a:buClr>
                <a:srgbClr val="C8102E"/>
              </a:buClr>
              <a:buSzPts val="2774"/>
              <a:buFont typeface="Times"/>
              <a:buChar char="•"/>
              <a:defRPr b="0" i="0" sz="3466" u="none" cap="none" strike="noStrike">
                <a:solidFill>
                  <a:srgbClr val="6E6259"/>
                </a:solidFill>
                <a:latin typeface="Open Sans"/>
                <a:ea typeface="Open Sans"/>
                <a:cs typeface="Open Sans"/>
                <a:sym typeface="Open Sans"/>
              </a:defRPr>
            </a:lvl5pPr>
            <a:lvl6pPr indent="-404723" lvl="5" marL="2743200" marR="0" rtl="0" algn="l">
              <a:spcBef>
                <a:spcPts val="693"/>
              </a:spcBef>
              <a:spcAft>
                <a:spcPts val="0"/>
              </a:spcAft>
              <a:buClr>
                <a:srgbClr val="CE1126"/>
              </a:buClr>
              <a:buSzPts val="2774"/>
              <a:buFont typeface="Times"/>
              <a:buChar char="•"/>
              <a:defRPr b="0" i="0" sz="3466" u="none" cap="none" strike="noStrike">
                <a:solidFill>
                  <a:srgbClr val="7A6E67"/>
                </a:solidFill>
                <a:latin typeface="Open Sans"/>
                <a:ea typeface="Open Sans"/>
                <a:cs typeface="Open Sans"/>
                <a:sym typeface="Open Sans"/>
              </a:defRPr>
            </a:lvl6pPr>
            <a:lvl7pPr indent="-404723" lvl="6" marL="3200400" marR="0" rtl="0" algn="l">
              <a:spcBef>
                <a:spcPts val="693"/>
              </a:spcBef>
              <a:spcAft>
                <a:spcPts val="0"/>
              </a:spcAft>
              <a:buClr>
                <a:srgbClr val="CE1126"/>
              </a:buClr>
              <a:buSzPts val="2774"/>
              <a:buFont typeface="Times"/>
              <a:buChar char="•"/>
              <a:defRPr b="0" i="0" sz="3466" u="none" cap="none" strike="noStrike">
                <a:solidFill>
                  <a:srgbClr val="7A6E67"/>
                </a:solidFill>
                <a:latin typeface="Open Sans"/>
                <a:ea typeface="Open Sans"/>
                <a:cs typeface="Open Sans"/>
                <a:sym typeface="Open Sans"/>
              </a:defRPr>
            </a:lvl7pPr>
            <a:lvl8pPr indent="-404723" lvl="7" marL="3657600" marR="0" rtl="0" algn="l">
              <a:spcBef>
                <a:spcPts val="693"/>
              </a:spcBef>
              <a:spcAft>
                <a:spcPts val="0"/>
              </a:spcAft>
              <a:buClr>
                <a:srgbClr val="CE1126"/>
              </a:buClr>
              <a:buSzPts val="2774"/>
              <a:buFont typeface="Times"/>
              <a:buChar char="•"/>
              <a:defRPr b="0" i="0" sz="3466" u="none" cap="none" strike="noStrike">
                <a:solidFill>
                  <a:srgbClr val="7A6E67"/>
                </a:solidFill>
                <a:latin typeface="Open Sans"/>
                <a:ea typeface="Open Sans"/>
                <a:cs typeface="Open Sans"/>
                <a:sym typeface="Open Sans"/>
              </a:defRPr>
            </a:lvl8pPr>
            <a:lvl9pPr indent="-404723" lvl="8" marL="4114800" marR="0" rtl="0" algn="l">
              <a:spcBef>
                <a:spcPts val="693"/>
              </a:spcBef>
              <a:spcAft>
                <a:spcPts val="0"/>
              </a:spcAft>
              <a:buClr>
                <a:srgbClr val="CE1126"/>
              </a:buClr>
              <a:buSzPts val="2774"/>
              <a:buFont typeface="Times"/>
              <a:buChar char="•"/>
              <a:defRPr b="0" i="0" sz="3466" u="none" cap="none" strike="noStrike">
                <a:solidFill>
                  <a:srgbClr val="7A6E67"/>
                </a:solidFill>
                <a:latin typeface="Open Sans"/>
                <a:ea typeface="Open Sans"/>
                <a:cs typeface="Open Sans"/>
                <a:sym typeface="Open Sans"/>
              </a:defRPr>
            </a:lvl9pPr>
          </a:lstStyle>
          <a:p/>
        </p:txBody>
      </p:sp>
      <p:sp>
        <p:nvSpPr>
          <p:cNvPr id="9" name="Google Shape;9;p12"/>
          <p:cNvSpPr txBox="1"/>
          <p:nvPr/>
        </p:nvSpPr>
        <p:spPr>
          <a:xfrm>
            <a:off x="283634" y="3489325"/>
            <a:ext cx="184731" cy="379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67">
              <a:solidFill>
                <a:schemeClr val="dk1"/>
              </a:solidFill>
              <a:latin typeface="Times"/>
              <a:ea typeface="Times"/>
              <a:cs typeface="Times"/>
              <a:sym typeface="Times"/>
            </a:endParaRPr>
          </a:p>
        </p:txBody>
      </p:sp>
      <p:pic>
        <p:nvPicPr>
          <p:cNvPr descr="ISU LEFT white.eps" id="10" name="Google Shape;10;p12"/>
          <p:cNvPicPr preferRelativeResize="0"/>
          <p:nvPr/>
        </p:nvPicPr>
        <p:blipFill rotWithShape="1">
          <a:blip r:embed="rId1">
            <a:alphaModFix/>
          </a:blip>
          <a:srcRect b="38234" l="0" r="0" t="0"/>
          <a:stretch/>
        </p:blipFill>
        <p:spPr>
          <a:xfrm>
            <a:off x="711200" y="6365929"/>
            <a:ext cx="3195320" cy="263145"/>
          </a:xfrm>
          <a:prstGeom prst="rect">
            <a:avLst/>
          </a:prstGeom>
          <a:noFill/>
          <a:ln>
            <a:noFill/>
          </a:ln>
        </p:spPr>
      </p:pic>
      <p:sp>
        <p:nvSpPr>
          <p:cNvPr id="11" name="Google Shape;11;p12"/>
          <p:cNvSpPr txBox="1"/>
          <p:nvPr>
            <p:ph idx="11" type="ftr"/>
          </p:nvPr>
        </p:nvSpPr>
        <p:spPr>
          <a:xfrm>
            <a:off x="7689851" y="6310312"/>
            <a:ext cx="4114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2133">
                <a:solidFill>
                  <a:schemeClr val="lt1"/>
                </a:solidFill>
                <a:latin typeface="Open Sans"/>
                <a:ea typeface="Open Sans"/>
                <a:cs typeface="Open Sans"/>
                <a:sym typeface="Open San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dmay20-12.sd.ece.iastate.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e2e.ti.com/blogs_/archives/b/toolsinsider/archive/2014/06/05/the-power-of-information-onthegri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
          <p:cNvSpPr txBox="1"/>
          <p:nvPr>
            <p:ph type="ctrTitle"/>
          </p:nvPr>
        </p:nvSpPr>
        <p:spPr>
          <a:xfrm>
            <a:off x="623550" y="2297900"/>
            <a:ext cx="10520700" cy="1559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4800"/>
              <a:t>Applying Blockchain to </a:t>
            </a:r>
            <a:endParaRPr sz="4800"/>
          </a:p>
          <a:p>
            <a:pPr indent="0" lvl="0" marL="0" rtl="0" algn="l">
              <a:lnSpc>
                <a:spcPct val="90000"/>
              </a:lnSpc>
              <a:spcBef>
                <a:spcPts val="0"/>
              </a:spcBef>
              <a:spcAft>
                <a:spcPts val="0"/>
              </a:spcAft>
              <a:buClr>
                <a:schemeClr val="dk1"/>
              </a:buClr>
              <a:buSzPts val="6000"/>
              <a:buFont typeface="Calibri"/>
              <a:buNone/>
            </a:pPr>
            <a:r>
              <a:rPr lang="en-US" sz="4800"/>
              <a:t>Energy Delivery Systems</a:t>
            </a:r>
            <a:endParaRPr sz="4800"/>
          </a:p>
        </p:txBody>
      </p:sp>
      <p:sp>
        <p:nvSpPr>
          <p:cNvPr id="79" name="Google Shape;79;p1"/>
          <p:cNvSpPr txBox="1"/>
          <p:nvPr>
            <p:ph idx="1" type="subTitle"/>
          </p:nvPr>
        </p:nvSpPr>
        <p:spPr>
          <a:xfrm>
            <a:off x="615950" y="4331500"/>
            <a:ext cx="5718300" cy="17526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Clr>
                <a:schemeClr val="dk1"/>
              </a:buClr>
              <a:buSzPts val="1100"/>
              <a:buFont typeface="Arial"/>
              <a:buNone/>
            </a:pPr>
            <a:r>
              <a:rPr lang="en-US" sz="1800"/>
              <a:t>Client: Grant Johnson</a:t>
            </a:r>
            <a:endParaRPr sz="1800"/>
          </a:p>
          <a:p>
            <a:pPr indent="0" lvl="0" marL="0" rtl="0" algn="l">
              <a:lnSpc>
                <a:spcPct val="70000"/>
              </a:lnSpc>
              <a:spcBef>
                <a:spcPts val="1000"/>
              </a:spcBef>
              <a:spcAft>
                <a:spcPts val="0"/>
              </a:spcAft>
              <a:buClr>
                <a:schemeClr val="dk1"/>
              </a:buClr>
              <a:buSzPts val="1100"/>
              <a:buNone/>
            </a:pPr>
            <a:r>
              <a:rPr lang="en-US" sz="1800"/>
              <a:t>Adviser: Manimaran Govindarasu</a:t>
            </a:r>
            <a:endParaRPr sz="1800"/>
          </a:p>
          <a:p>
            <a:pPr indent="0" lvl="0" marL="0" rtl="0" algn="l">
              <a:lnSpc>
                <a:spcPct val="70000"/>
              </a:lnSpc>
              <a:spcBef>
                <a:spcPts val="1000"/>
              </a:spcBef>
              <a:spcAft>
                <a:spcPts val="0"/>
              </a:spcAft>
              <a:buClr>
                <a:schemeClr val="dk1"/>
              </a:buClr>
              <a:buSzPts val="1100"/>
              <a:buNone/>
            </a:pPr>
            <a:r>
              <a:rPr lang="en-US" sz="1800"/>
              <a:t>Team: sdmay20-12</a:t>
            </a:r>
            <a:endParaRPr sz="1800"/>
          </a:p>
          <a:p>
            <a:pPr indent="0" lvl="0" marL="0" rtl="0" algn="l">
              <a:lnSpc>
                <a:spcPct val="70000"/>
              </a:lnSpc>
              <a:spcBef>
                <a:spcPts val="1000"/>
              </a:spcBef>
              <a:spcAft>
                <a:spcPts val="0"/>
              </a:spcAft>
              <a:buClr>
                <a:schemeClr val="dk1"/>
              </a:buClr>
              <a:buSzPts val="1100"/>
              <a:buNone/>
            </a:pPr>
            <a:r>
              <a:rPr lang="en-US" sz="1800"/>
              <a:t>Website: </a:t>
            </a:r>
            <a:r>
              <a:rPr lang="en-US" sz="1800" u="sng">
                <a:solidFill>
                  <a:schemeClr val="hlink"/>
                </a:solidFill>
                <a:hlinkClick r:id="rId3"/>
              </a:rPr>
              <a:t>sdmay20-12.sd.ece.iastate.edu</a:t>
            </a:r>
            <a:endParaRPr sz="1800"/>
          </a:p>
          <a:p>
            <a:pPr indent="0" lvl="0" marL="0" rtl="0" algn="ctr">
              <a:lnSpc>
                <a:spcPct val="70000"/>
              </a:lnSpc>
              <a:spcBef>
                <a:spcPts val="1000"/>
              </a:spcBef>
              <a:spcAft>
                <a:spcPts val="0"/>
              </a:spcAft>
              <a:buClr>
                <a:schemeClr val="dk1"/>
              </a:buClr>
              <a:buSzPts val="2400"/>
              <a:buNone/>
            </a:pPr>
            <a:r>
              <a:t/>
            </a:r>
            <a:endParaRPr sz="2220"/>
          </a:p>
        </p:txBody>
      </p:sp>
      <p:sp>
        <p:nvSpPr>
          <p:cNvPr id="80" name="Google Shape;80;p1"/>
          <p:cNvSpPr txBox="1"/>
          <p:nvPr/>
        </p:nvSpPr>
        <p:spPr>
          <a:xfrm>
            <a:off x="5734175" y="4331500"/>
            <a:ext cx="4809900" cy="14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666666"/>
                </a:solidFill>
                <a:latin typeface="Open Sans"/>
                <a:ea typeface="Open Sans"/>
                <a:cs typeface="Open Sans"/>
                <a:sym typeface="Open Sans"/>
              </a:rPr>
              <a:t>Anthony Cosimo - Test Engineer</a:t>
            </a:r>
            <a:endParaRPr>
              <a:solidFill>
                <a:srgbClr val="666666"/>
              </a:solidFill>
              <a:latin typeface="Open Sans"/>
              <a:ea typeface="Open Sans"/>
              <a:cs typeface="Open Sans"/>
              <a:sym typeface="Open Sans"/>
            </a:endParaRPr>
          </a:p>
          <a:p>
            <a:pPr indent="0" lvl="0" marL="0" rtl="0" algn="l">
              <a:spcBef>
                <a:spcPts val="0"/>
              </a:spcBef>
              <a:spcAft>
                <a:spcPts val="0"/>
              </a:spcAft>
              <a:buNone/>
            </a:pPr>
            <a:r>
              <a:rPr lang="en-US">
                <a:solidFill>
                  <a:srgbClr val="666666"/>
                </a:solidFill>
                <a:latin typeface="Open Sans"/>
                <a:ea typeface="Open Sans"/>
                <a:cs typeface="Open Sans"/>
                <a:sym typeface="Open Sans"/>
              </a:rPr>
              <a:t>Jacob Dawson - Project Manager</a:t>
            </a:r>
            <a:endParaRPr>
              <a:solidFill>
                <a:srgbClr val="666666"/>
              </a:solidFill>
              <a:latin typeface="Open Sans"/>
              <a:ea typeface="Open Sans"/>
              <a:cs typeface="Open Sans"/>
              <a:sym typeface="Open Sans"/>
            </a:endParaRPr>
          </a:p>
          <a:p>
            <a:pPr indent="0" lvl="0" marL="0" rtl="0" algn="l">
              <a:spcBef>
                <a:spcPts val="0"/>
              </a:spcBef>
              <a:spcAft>
                <a:spcPts val="0"/>
              </a:spcAft>
              <a:buNone/>
            </a:pPr>
            <a:r>
              <a:rPr lang="en-US">
                <a:solidFill>
                  <a:srgbClr val="666666"/>
                </a:solidFill>
                <a:latin typeface="Open Sans"/>
                <a:ea typeface="Open Sans"/>
                <a:cs typeface="Open Sans"/>
                <a:sym typeface="Open Sans"/>
              </a:rPr>
              <a:t>Keegan Bloedel - API Architect</a:t>
            </a:r>
            <a:endParaRPr>
              <a:solidFill>
                <a:srgbClr val="666666"/>
              </a:solidFill>
              <a:latin typeface="Open Sans"/>
              <a:ea typeface="Open Sans"/>
              <a:cs typeface="Open Sans"/>
              <a:sym typeface="Open Sans"/>
            </a:endParaRPr>
          </a:p>
          <a:p>
            <a:pPr indent="0" lvl="0" marL="0" rtl="0" algn="l">
              <a:spcBef>
                <a:spcPts val="0"/>
              </a:spcBef>
              <a:spcAft>
                <a:spcPts val="0"/>
              </a:spcAft>
              <a:buNone/>
            </a:pPr>
            <a:r>
              <a:rPr lang="en-US">
                <a:solidFill>
                  <a:srgbClr val="666666"/>
                </a:solidFill>
                <a:latin typeface="Open Sans"/>
                <a:ea typeface="Open Sans"/>
                <a:cs typeface="Open Sans"/>
                <a:sym typeface="Open Sans"/>
              </a:rPr>
              <a:t>Katherine Ringgenberg - UI Architect</a:t>
            </a:r>
            <a:endParaRPr>
              <a:solidFill>
                <a:srgbClr val="666666"/>
              </a:solidFill>
              <a:latin typeface="Open Sans"/>
              <a:ea typeface="Open Sans"/>
              <a:cs typeface="Open Sans"/>
              <a:sym typeface="Open Sans"/>
            </a:endParaRPr>
          </a:p>
          <a:p>
            <a:pPr indent="0" lvl="0" marL="0" rtl="0" algn="l">
              <a:spcBef>
                <a:spcPts val="0"/>
              </a:spcBef>
              <a:spcAft>
                <a:spcPts val="0"/>
              </a:spcAft>
              <a:buNone/>
            </a:pPr>
            <a:r>
              <a:rPr lang="en-US">
                <a:solidFill>
                  <a:srgbClr val="666666"/>
                </a:solidFill>
                <a:latin typeface="Open Sans"/>
                <a:ea typeface="Open Sans"/>
                <a:cs typeface="Open Sans"/>
                <a:sym typeface="Open Sans"/>
              </a:rPr>
              <a:t>Steven Rein - Blockchain Architect</a:t>
            </a:r>
            <a:endParaRPr>
              <a:solidFill>
                <a:srgbClr val="666666"/>
              </a:solidFill>
              <a:latin typeface="Open Sans"/>
              <a:ea typeface="Open Sans"/>
              <a:cs typeface="Open Sans"/>
              <a:sym typeface="Open Sans"/>
            </a:endParaRPr>
          </a:p>
          <a:p>
            <a:pPr indent="0" lvl="0" marL="0" rtl="0" algn="l">
              <a:spcBef>
                <a:spcPts val="0"/>
              </a:spcBef>
              <a:spcAft>
                <a:spcPts val="0"/>
              </a:spcAft>
              <a:buNone/>
            </a:pPr>
            <a:r>
              <a:rPr lang="en-US">
                <a:solidFill>
                  <a:srgbClr val="666666"/>
                </a:solidFill>
                <a:latin typeface="Open Sans"/>
                <a:ea typeface="Open Sans"/>
                <a:cs typeface="Open Sans"/>
                <a:sym typeface="Open Sans"/>
              </a:rPr>
              <a:t>Dakota Moore - Cybersecurity Manager</a:t>
            </a:r>
            <a:endParaRPr>
              <a:solidFill>
                <a:srgbClr val="666666"/>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g7acc7d9bcb_6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System Architecture</a:t>
            </a:r>
            <a:endParaRPr/>
          </a:p>
        </p:txBody>
      </p:sp>
      <p:sp>
        <p:nvSpPr>
          <p:cNvPr id="150" name="Google Shape;150;g7acc7d9bcb_6_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51" name="Google Shape;151;g7acc7d9bcb_6_0"/>
          <p:cNvPicPr preferRelativeResize="0"/>
          <p:nvPr/>
        </p:nvPicPr>
        <p:blipFill>
          <a:blip r:embed="rId3">
            <a:alphaModFix/>
          </a:blip>
          <a:stretch>
            <a:fillRect/>
          </a:stretch>
        </p:blipFill>
        <p:spPr>
          <a:xfrm>
            <a:off x="472675" y="1424398"/>
            <a:ext cx="11246626" cy="4624952"/>
          </a:xfrm>
          <a:prstGeom prst="rect">
            <a:avLst/>
          </a:prstGeom>
          <a:noFill/>
          <a:ln>
            <a:noFill/>
          </a:ln>
        </p:spPr>
      </p:pic>
      <p:sp>
        <p:nvSpPr>
          <p:cNvPr id="152" name="Google Shape;152;g7acc7d9bcb_6_0"/>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g6c4deeeeb2_6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UI &amp; API Architecture</a:t>
            </a:r>
            <a:endParaRPr/>
          </a:p>
        </p:txBody>
      </p:sp>
      <p:sp>
        <p:nvSpPr>
          <p:cNvPr id="158" name="Google Shape;158;g6c4deeeeb2_6_0"/>
          <p:cNvSpPr txBox="1"/>
          <p:nvPr>
            <p:ph idx="1" type="body"/>
          </p:nvPr>
        </p:nvSpPr>
        <p:spPr>
          <a:xfrm>
            <a:off x="838200" y="1825625"/>
            <a:ext cx="52677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React.js</a:t>
            </a:r>
            <a:endParaRPr/>
          </a:p>
          <a:p>
            <a:pPr indent="-342900" lvl="0" marL="457200" rtl="0" algn="l">
              <a:spcBef>
                <a:spcPts val="0"/>
              </a:spcBef>
              <a:spcAft>
                <a:spcPts val="0"/>
              </a:spcAft>
              <a:buSzPts val="1800"/>
              <a:buChar char="▪"/>
            </a:pPr>
            <a:r>
              <a:rPr lang="en-US"/>
              <a:t>Node.js</a:t>
            </a:r>
            <a:endParaRPr/>
          </a:p>
          <a:p>
            <a:pPr indent="-342900" lvl="0" marL="457200" rtl="0" algn="l">
              <a:spcBef>
                <a:spcPts val="0"/>
              </a:spcBef>
              <a:spcAft>
                <a:spcPts val="0"/>
              </a:spcAft>
              <a:buSzPts val="1800"/>
              <a:buChar char="▪"/>
            </a:pPr>
            <a:r>
              <a:rPr lang="en-US"/>
              <a:t>Fabric SDK</a:t>
            </a:r>
            <a:endParaRPr/>
          </a:p>
          <a:p>
            <a:pPr indent="-342900" lvl="0" marL="457200" rtl="0" algn="l">
              <a:spcBef>
                <a:spcPts val="0"/>
              </a:spcBef>
              <a:spcAft>
                <a:spcPts val="0"/>
              </a:spcAft>
              <a:buSzPts val="1800"/>
              <a:buChar char="▪"/>
            </a:pPr>
            <a:r>
              <a:rPr lang="en-US"/>
              <a:t>Smart Contracts</a:t>
            </a:r>
            <a:endParaRPr/>
          </a:p>
        </p:txBody>
      </p:sp>
      <p:pic>
        <p:nvPicPr>
          <p:cNvPr id="159" name="Google Shape;159;g6c4deeeeb2_6_0"/>
          <p:cNvPicPr preferRelativeResize="0"/>
          <p:nvPr/>
        </p:nvPicPr>
        <p:blipFill>
          <a:blip r:embed="rId3">
            <a:alphaModFix/>
          </a:blip>
          <a:stretch>
            <a:fillRect/>
          </a:stretch>
        </p:blipFill>
        <p:spPr>
          <a:xfrm>
            <a:off x="4903175" y="1461400"/>
            <a:ext cx="5781301" cy="4434448"/>
          </a:xfrm>
          <a:prstGeom prst="rect">
            <a:avLst/>
          </a:prstGeom>
          <a:noFill/>
          <a:ln>
            <a:noFill/>
          </a:ln>
        </p:spPr>
      </p:pic>
      <p:sp>
        <p:nvSpPr>
          <p:cNvPr id="160" name="Google Shape;160;g6c4deeeeb2_6_0"/>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g6c4deeeeb2_6_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Blockchain Architecture</a:t>
            </a:r>
            <a:endParaRPr/>
          </a:p>
        </p:txBody>
      </p:sp>
      <p:sp>
        <p:nvSpPr>
          <p:cNvPr id="166" name="Google Shape;166;g6c4deeeeb2_6_7"/>
          <p:cNvSpPr txBox="1"/>
          <p:nvPr>
            <p:ph idx="1" type="body"/>
          </p:nvPr>
        </p:nvSpPr>
        <p:spPr>
          <a:xfrm>
            <a:off x="838200" y="1825625"/>
            <a:ext cx="43974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Hyperledger Fabric</a:t>
            </a:r>
            <a:endParaRPr/>
          </a:p>
          <a:p>
            <a:pPr indent="-342900" lvl="0" marL="457200" rtl="0" algn="l">
              <a:spcBef>
                <a:spcPts val="0"/>
              </a:spcBef>
              <a:spcAft>
                <a:spcPts val="0"/>
              </a:spcAft>
              <a:buSzPts val="1800"/>
              <a:buChar char="▪"/>
            </a:pPr>
            <a:r>
              <a:rPr lang="en-US"/>
              <a:t>Docker</a:t>
            </a:r>
            <a:endParaRPr/>
          </a:p>
          <a:p>
            <a:pPr indent="-342900" lvl="0" marL="457200" rtl="0" algn="l">
              <a:spcBef>
                <a:spcPts val="0"/>
              </a:spcBef>
              <a:spcAft>
                <a:spcPts val="0"/>
              </a:spcAft>
              <a:buSzPts val="1800"/>
              <a:buChar char="▪"/>
            </a:pPr>
            <a:r>
              <a:rPr lang="en-US"/>
              <a:t>Raft Consensus</a:t>
            </a:r>
            <a:endParaRPr/>
          </a:p>
          <a:p>
            <a:pPr indent="-342900" lvl="0" marL="457200" rtl="0" algn="l">
              <a:spcBef>
                <a:spcPts val="0"/>
              </a:spcBef>
              <a:spcAft>
                <a:spcPts val="0"/>
              </a:spcAft>
              <a:buSzPts val="1800"/>
              <a:buChar char="▪"/>
            </a:pPr>
            <a:r>
              <a:rPr lang="en-US"/>
              <a:t>CouchDB</a:t>
            </a:r>
            <a:endParaRPr/>
          </a:p>
        </p:txBody>
      </p:sp>
      <p:sp>
        <p:nvSpPr>
          <p:cNvPr id="167" name="Google Shape;167;g6c4deeeeb2_6_7"/>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pic>
        <p:nvPicPr>
          <p:cNvPr id="168" name="Google Shape;168;g6c4deeeeb2_6_7"/>
          <p:cNvPicPr preferRelativeResize="0"/>
          <p:nvPr/>
        </p:nvPicPr>
        <p:blipFill>
          <a:blip r:embed="rId3">
            <a:alphaModFix/>
          </a:blip>
          <a:stretch>
            <a:fillRect/>
          </a:stretch>
        </p:blipFill>
        <p:spPr>
          <a:xfrm>
            <a:off x="5277500" y="1386025"/>
            <a:ext cx="6574724" cy="4163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g7acc7d9bcb_6_1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Standards</a:t>
            </a:r>
            <a:endParaRPr/>
          </a:p>
        </p:txBody>
      </p:sp>
      <p:sp>
        <p:nvSpPr>
          <p:cNvPr id="174" name="Google Shape;174;g7acc7d9bcb_6_16"/>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SzPts val="2800"/>
              <a:buChar char="▪"/>
            </a:pPr>
            <a:r>
              <a:rPr lang="en-US" sz="2800"/>
              <a:t>1028-2008 - IEEE Standard for Software Reviews and Audits</a:t>
            </a:r>
            <a:endParaRPr sz="2800"/>
          </a:p>
          <a:p>
            <a:pPr indent="-406400" lvl="0" marL="457200" rtl="0" algn="l">
              <a:lnSpc>
                <a:spcPct val="150000"/>
              </a:lnSpc>
              <a:spcBef>
                <a:spcPts val="0"/>
              </a:spcBef>
              <a:spcAft>
                <a:spcPts val="0"/>
              </a:spcAft>
              <a:buSzPts val="2800"/>
              <a:buChar char="▪"/>
            </a:pPr>
            <a:r>
              <a:rPr lang="en-US" sz="2800"/>
              <a:t>26515-2018 - IEEE International Standard - Systems and software engineering -- Developing Information for Users in an Agile Environment</a:t>
            </a:r>
            <a:endParaRPr sz="2800"/>
          </a:p>
          <a:p>
            <a:pPr indent="-406400" lvl="0" marL="457200" rtl="0" algn="l">
              <a:lnSpc>
                <a:spcPct val="150000"/>
              </a:lnSpc>
              <a:spcBef>
                <a:spcPts val="0"/>
              </a:spcBef>
              <a:spcAft>
                <a:spcPts val="0"/>
              </a:spcAft>
              <a:buSzPts val="2800"/>
              <a:buChar char="▪"/>
            </a:pPr>
            <a:r>
              <a:rPr lang="en-US" sz="2800"/>
              <a:t>NERC CIP-011-2 - Cyber Security - Information Protection</a:t>
            </a:r>
            <a:endParaRPr sz="2800"/>
          </a:p>
        </p:txBody>
      </p:sp>
      <p:sp>
        <p:nvSpPr>
          <p:cNvPr id="175" name="Google Shape;175;g7acc7d9bcb_6_16"/>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g6c4deeeeb2_4_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Prototype: Blockchain</a:t>
            </a:r>
            <a:endParaRPr/>
          </a:p>
        </p:txBody>
      </p:sp>
      <p:sp>
        <p:nvSpPr>
          <p:cNvPr id="181" name="Google Shape;181;g6c4deeeeb2_4_7"/>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pic>
        <p:nvPicPr>
          <p:cNvPr id="182" name="Google Shape;182;g6c4deeeeb2_4_7"/>
          <p:cNvPicPr preferRelativeResize="0"/>
          <p:nvPr/>
        </p:nvPicPr>
        <p:blipFill>
          <a:blip r:embed="rId3">
            <a:alphaModFix/>
          </a:blip>
          <a:stretch>
            <a:fillRect/>
          </a:stretch>
        </p:blipFill>
        <p:spPr>
          <a:xfrm>
            <a:off x="129800" y="2044475"/>
            <a:ext cx="6369900" cy="3126125"/>
          </a:xfrm>
          <a:prstGeom prst="rect">
            <a:avLst/>
          </a:prstGeom>
          <a:noFill/>
          <a:ln>
            <a:noFill/>
          </a:ln>
        </p:spPr>
      </p:pic>
      <p:pic>
        <p:nvPicPr>
          <p:cNvPr id="183" name="Google Shape;183;g6c4deeeeb2_4_7"/>
          <p:cNvPicPr preferRelativeResize="0"/>
          <p:nvPr/>
        </p:nvPicPr>
        <p:blipFill>
          <a:blip r:embed="rId4">
            <a:alphaModFix/>
          </a:blip>
          <a:stretch>
            <a:fillRect/>
          </a:stretch>
        </p:blipFill>
        <p:spPr>
          <a:xfrm>
            <a:off x="6194950" y="2044475"/>
            <a:ext cx="5867274" cy="3126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g6c4deeeeb2_4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Prototype: API</a:t>
            </a:r>
            <a:endParaRPr/>
          </a:p>
        </p:txBody>
      </p:sp>
      <p:sp>
        <p:nvSpPr>
          <p:cNvPr id="189" name="Google Shape;189;g6c4deeeeb2_4_0"/>
          <p:cNvSpPr txBox="1"/>
          <p:nvPr>
            <p:ph idx="1" type="body"/>
          </p:nvPr>
        </p:nvSpPr>
        <p:spPr>
          <a:xfrm>
            <a:off x="838200" y="1615450"/>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
        <p:nvSpPr>
          <p:cNvPr id="190" name="Google Shape;190;g6c4deeeeb2_4_0"/>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pic>
        <p:nvPicPr>
          <p:cNvPr id="191" name="Google Shape;191;g6c4deeeeb2_4_0"/>
          <p:cNvPicPr preferRelativeResize="0"/>
          <p:nvPr/>
        </p:nvPicPr>
        <p:blipFill>
          <a:blip r:embed="rId3">
            <a:alphaModFix/>
          </a:blip>
          <a:stretch>
            <a:fillRect/>
          </a:stretch>
        </p:blipFill>
        <p:spPr>
          <a:xfrm>
            <a:off x="3365900" y="1615457"/>
            <a:ext cx="5460225" cy="3028475"/>
          </a:xfrm>
          <a:prstGeom prst="rect">
            <a:avLst/>
          </a:prstGeom>
          <a:noFill/>
          <a:ln>
            <a:noFill/>
          </a:ln>
        </p:spPr>
      </p:pic>
      <p:pic>
        <p:nvPicPr>
          <p:cNvPr id="192" name="Google Shape;192;g6c4deeeeb2_4_0"/>
          <p:cNvPicPr preferRelativeResize="0"/>
          <p:nvPr/>
        </p:nvPicPr>
        <p:blipFill>
          <a:blip r:embed="rId4">
            <a:alphaModFix/>
          </a:blip>
          <a:stretch>
            <a:fillRect/>
          </a:stretch>
        </p:blipFill>
        <p:spPr>
          <a:xfrm>
            <a:off x="1392093" y="4829475"/>
            <a:ext cx="9407825" cy="942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g7acc7d9bcb_8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Prototype: UI</a:t>
            </a:r>
            <a:endParaRPr/>
          </a:p>
        </p:txBody>
      </p:sp>
      <p:sp>
        <p:nvSpPr>
          <p:cNvPr id="198" name="Google Shape;198;g7acc7d9bcb_8_0"/>
          <p:cNvSpPr txBox="1"/>
          <p:nvPr>
            <p:ph idx="1" type="body"/>
          </p:nvPr>
        </p:nvSpPr>
        <p:spPr>
          <a:xfrm>
            <a:off x="838200" y="1615450"/>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
        <p:nvSpPr>
          <p:cNvPr id="199" name="Google Shape;199;g7acc7d9bcb_8_0"/>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pic>
        <p:nvPicPr>
          <p:cNvPr id="200" name="Google Shape;200;g7acc7d9bcb_8_0"/>
          <p:cNvPicPr preferRelativeResize="0"/>
          <p:nvPr/>
        </p:nvPicPr>
        <p:blipFill>
          <a:blip r:embed="rId3">
            <a:alphaModFix/>
          </a:blip>
          <a:stretch>
            <a:fillRect/>
          </a:stretch>
        </p:blipFill>
        <p:spPr>
          <a:xfrm>
            <a:off x="2472025" y="1615450"/>
            <a:ext cx="7247950" cy="4092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g7acc7d9bcb_1_12"/>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pic>
        <p:nvPicPr>
          <p:cNvPr id="206" name="Google Shape;206;g7acc7d9bcb_1_12"/>
          <p:cNvPicPr preferRelativeResize="0"/>
          <p:nvPr/>
        </p:nvPicPr>
        <p:blipFill>
          <a:blip r:embed="rId3">
            <a:alphaModFix/>
          </a:blip>
          <a:stretch>
            <a:fillRect/>
          </a:stretch>
        </p:blipFill>
        <p:spPr>
          <a:xfrm>
            <a:off x="0" y="0"/>
            <a:ext cx="12192000" cy="6077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g7acc7d9bcb_5_38"/>
          <p:cNvSpPr txBox="1"/>
          <p:nvPr>
            <p:ph type="title"/>
          </p:nvPr>
        </p:nvSpPr>
        <p:spPr>
          <a:xfrm>
            <a:off x="609600" y="274639"/>
            <a:ext cx="10972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Testing Hardware &amp; Software</a:t>
            </a:r>
            <a:endParaRPr/>
          </a:p>
        </p:txBody>
      </p:sp>
      <p:sp>
        <p:nvSpPr>
          <p:cNvPr id="212" name="Google Shape;212;g7acc7d9bcb_5_38"/>
          <p:cNvSpPr txBox="1"/>
          <p:nvPr>
            <p:ph idx="2" type="body"/>
          </p:nvPr>
        </p:nvSpPr>
        <p:spPr>
          <a:xfrm>
            <a:off x="609600" y="3610875"/>
            <a:ext cx="5386800" cy="2190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Blockchain Network</a:t>
            </a:r>
            <a:endParaRPr/>
          </a:p>
          <a:p>
            <a:pPr indent="-381000" lvl="0" marL="457200" rtl="0" algn="l">
              <a:spcBef>
                <a:spcPts val="640"/>
              </a:spcBef>
              <a:spcAft>
                <a:spcPts val="0"/>
              </a:spcAft>
              <a:buSzPts val="2400"/>
              <a:buChar char="•"/>
            </a:pPr>
            <a:r>
              <a:rPr lang="en-US" sz="2400"/>
              <a:t>Use </a:t>
            </a:r>
            <a:r>
              <a:rPr lang="en-US" sz="2400"/>
              <a:t>Hyperledger Fabric CLI to send basic queries to nodes to test connect to network</a:t>
            </a:r>
            <a:endParaRPr sz="2400"/>
          </a:p>
        </p:txBody>
      </p:sp>
      <p:sp>
        <p:nvSpPr>
          <p:cNvPr id="213" name="Google Shape;213;g7acc7d9bcb_5_38"/>
          <p:cNvSpPr txBox="1"/>
          <p:nvPr>
            <p:ph idx="4" type="body"/>
          </p:nvPr>
        </p:nvSpPr>
        <p:spPr>
          <a:xfrm>
            <a:off x="6193375" y="3610875"/>
            <a:ext cx="5388900" cy="2190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User Interface </a:t>
            </a:r>
            <a:endParaRPr/>
          </a:p>
          <a:p>
            <a:pPr indent="-381000" lvl="0" marL="457200" rtl="0" algn="l">
              <a:spcBef>
                <a:spcPts val="640"/>
              </a:spcBef>
              <a:spcAft>
                <a:spcPts val="0"/>
              </a:spcAft>
              <a:buSzPts val="2400"/>
              <a:buChar char="•"/>
            </a:pPr>
            <a:r>
              <a:rPr lang="en-US" sz="2400"/>
              <a:t>Jest will allow us use the DOM to test React components </a:t>
            </a:r>
            <a:endParaRPr sz="2400"/>
          </a:p>
          <a:p>
            <a:pPr indent="0" lvl="0" marL="457200" rtl="0" algn="l">
              <a:spcBef>
                <a:spcPts val="640"/>
              </a:spcBef>
              <a:spcAft>
                <a:spcPts val="0"/>
              </a:spcAft>
              <a:buNone/>
            </a:pPr>
            <a:r>
              <a:t/>
            </a:r>
            <a:endParaRPr sz="2400"/>
          </a:p>
          <a:p>
            <a:pPr indent="0" lvl="0" marL="0" rtl="0" algn="l">
              <a:spcBef>
                <a:spcPts val="640"/>
              </a:spcBef>
              <a:spcAft>
                <a:spcPts val="0"/>
              </a:spcAft>
              <a:buNone/>
            </a:pPr>
            <a:r>
              <a:t/>
            </a:r>
            <a:endParaRPr/>
          </a:p>
        </p:txBody>
      </p:sp>
      <p:sp>
        <p:nvSpPr>
          <p:cNvPr id="214" name="Google Shape;214;g7acc7d9bcb_5_38"/>
          <p:cNvSpPr txBox="1"/>
          <p:nvPr>
            <p:ph idx="2" type="body"/>
          </p:nvPr>
        </p:nvSpPr>
        <p:spPr>
          <a:xfrm>
            <a:off x="609600" y="1343350"/>
            <a:ext cx="5386800" cy="23148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API </a:t>
            </a:r>
            <a:endParaRPr/>
          </a:p>
          <a:p>
            <a:pPr indent="-381000" lvl="0" marL="457200" rtl="0" algn="l">
              <a:spcBef>
                <a:spcPts val="640"/>
              </a:spcBef>
              <a:spcAft>
                <a:spcPts val="0"/>
              </a:spcAft>
              <a:buSzPts val="2400"/>
              <a:buChar char="•"/>
            </a:pPr>
            <a:r>
              <a:rPr lang="en-US" sz="2400"/>
              <a:t>Use Jest to send automated HTTP requests to API</a:t>
            </a:r>
            <a:endParaRPr/>
          </a:p>
        </p:txBody>
      </p:sp>
      <p:sp>
        <p:nvSpPr>
          <p:cNvPr id="215" name="Google Shape;215;g7acc7d9bcb_5_38"/>
          <p:cNvSpPr txBox="1"/>
          <p:nvPr>
            <p:ph idx="4" type="body"/>
          </p:nvPr>
        </p:nvSpPr>
        <p:spPr>
          <a:xfrm>
            <a:off x="6193375" y="1343350"/>
            <a:ext cx="5388900" cy="23148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Smart Contract</a:t>
            </a:r>
            <a:endParaRPr/>
          </a:p>
          <a:p>
            <a:pPr indent="-381000" lvl="0" marL="457200" rtl="0" algn="l">
              <a:spcBef>
                <a:spcPts val="640"/>
              </a:spcBef>
              <a:spcAft>
                <a:spcPts val="0"/>
              </a:spcAft>
              <a:buSzPts val="2400"/>
              <a:buChar char="•"/>
            </a:pPr>
            <a:r>
              <a:rPr lang="en-US" sz="2400"/>
              <a:t>Use Jest </a:t>
            </a:r>
            <a:r>
              <a:rPr lang="en-US" sz="2400"/>
              <a:t>to assure ledger updates occur when executed</a:t>
            </a:r>
            <a:endParaRPr sz="2400"/>
          </a:p>
          <a:p>
            <a:pPr indent="0" lvl="0" marL="0" rtl="0" algn="l">
              <a:spcBef>
                <a:spcPts val="640"/>
              </a:spcBef>
              <a:spcAft>
                <a:spcPts val="0"/>
              </a:spcAft>
              <a:buNone/>
            </a:pPr>
            <a:r>
              <a:rPr lang="en-US"/>
              <a:t> </a:t>
            </a:r>
            <a:endParaRPr/>
          </a:p>
        </p:txBody>
      </p:sp>
      <p:sp>
        <p:nvSpPr>
          <p:cNvPr id="216" name="Google Shape;216;g7acc7d9bcb_5_38"/>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g7acc7d9bcb_5_62"/>
          <p:cNvSpPr txBox="1"/>
          <p:nvPr>
            <p:ph type="title"/>
          </p:nvPr>
        </p:nvSpPr>
        <p:spPr>
          <a:xfrm>
            <a:off x="609600" y="152400"/>
            <a:ext cx="103632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End to End Testing</a:t>
            </a:r>
            <a:endParaRPr/>
          </a:p>
        </p:txBody>
      </p:sp>
      <p:sp>
        <p:nvSpPr>
          <p:cNvPr id="222" name="Google Shape;222;g7acc7d9bcb_5_62"/>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pic>
        <p:nvPicPr>
          <p:cNvPr id="223" name="Google Shape;223;g7acc7d9bcb_5_62"/>
          <p:cNvPicPr preferRelativeResize="0"/>
          <p:nvPr/>
        </p:nvPicPr>
        <p:blipFill>
          <a:blip r:embed="rId3">
            <a:alphaModFix/>
          </a:blip>
          <a:stretch>
            <a:fillRect/>
          </a:stretch>
        </p:blipFill>
        <p:spPr>
          <a:xfrm>
            <a:off x="1500800" y="1191225"/>
            <a:ext cx="8580783" cy="468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
          <p:cNvSpPr txBox="1"/>
          <p:nvPr>
            <p:ph type="title"/>
          </p:nvPr>
        </p:nvSpPr>
        <p:spPr>
          <a:xfrm>
            <a:off x="0" y="0"/>
            <a:ext cx="3174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Our Vision</a:t>
            </a:r>
            <a:endParaRPr/>
          </a:p>
        </p:txBody>
      </p:sp>
      <p:sp>
        <p:nvSpPr>
          <p:cNvPr id="86" name="Google Shape;86;p2"/>
          <p:cNvSpPr txBox="1"/>
          <p:nvPr>
            <p:ph idx="1" type="body"/>
          </p:nvPr>
        </p:nvSpPr>
        <p:spPr>
          <a:xfrm>
            <a:off x="933450" y="960425"/>
            <a:ext cx="10515600" cy="640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sz="1800"/>
              <a:t>Power grids are getting more complex while still relying on public internet infrastructure for communications, making it more vulnerable to attacks. Implementing Block chain can fix this!</a:t>
            </a:r>
            <a:endParaRPr sz="1800"/>
          </a:p>
        </p:txBody>
      </p:sp>
      <p:sp>
        <p:nvSpPr>
          <p:cNvPr id="87" name="Google Shape;87;p2"/>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pic>
        <p:nvPicPr>
          <p:cNvPr id="88" name="Google Shape;88;p2"/>
          <p:cNvPicPr preferRelativeResize="0"/>
          <p:nvPr/>
        </p:nvPicPr>
        <p:blipFill>
          <a:blip r:embed="rId3">
            <a:alphaModFix/>
          </a:blip>
          <a:stretch>
            <a:fillRect/>
          </a:stretch>
        </p:blipFill>
        <p:spPr>
          <a:xfrm>
            <a:off x="1730350" y="1600925"/>
            <a:ext cx="8731304" cy="4111650"/>
          </a:xfrm>
          <a:prstGeom prst="rect">
            <a:avLst/>
          </a:prstGeom>
          <a:noFill/>
          <a:ln>
            <a:noFill/>
          </a:ln>
        </p:spPr>
      </p:pic>
      <p:sp>
        <p:nvSpPr>
          <p:cNvPr id="89" name="Google Shape;89;p2"/>
          <p:cNvSpPr txBox="1"/>
          <p:nvPr/>
        </p:nvSpPr>
        <p:spPr>
          <a:xfrm>
            <a:off x="0" y="5712575"/>
            <a:ext cx="73437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Source: </a:t>
            </a:r>
            <a:r>
              <a:rPr lang="en-US" sz="1100" u="sng">
                <a:solidFill>
                  <a:schemeClr val="hlink"/>
                </a:solidFill>
                <a:hlinkClick r:id="rId4"/>
              </a:rPr>
              <a:t>https://e2e.ti.com/blogs_/archives/b/toolsinsider/archive/2014/06/05/the-power-of-information-onthegrid</a:t>
            </a: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11"/>
          <p:cNvSpPr txBox="1"/>
          <p:nvPr>
            <p:ph type="title"/>
          </p:nvPr>
        </p:nvSpPr>
        <p:spPr>
          <a:xfrm>
            <a:off x="256125"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Overview</a:t>
            </a:r>
            <a:endParaRPr/>
          </a:p>
        </p:txBody>
      </p:sp>
      <p:sp>
        <p:nvSpPr>
          <p:cNvPr id="229" name="Google Shape;229;p11"/>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pic>
        <p:nvPicPr>
          <p:cNvPr id="230" name="Google Shape;230;p11"/>
          <p:cNvPicPr preferRelativeResize="0"/>
          <p:nvPr/>
        </p:nvPicPr>
        <p:blipFill>
          <a:blip r:embed="rId3">
            <a:alphaModFix/>
          </a:blip>
          <a:stretch>
            <a:fillRect/>
          </a:stretch>
        </p:blipFill>
        <p:spPr>
          <a:xfrm>
            <a:off x="3312424" y="688568"/>
            <a:ext cx="8041376" cy="51036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g7acc7d9bcb_1_27"/>
          <p:cNvSpPr txBox="1"/>
          <p:nvPr>
            <p:ph type="title"/>
          </p:nvPr>
        </p:nvSpPr>
        <p:spPr>
          <a:xfrm>
            <a:off x="0" y="0"/>
            <a:ext cx="12192000" cy="6084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800"/>
              <a:t>Appendices</a:t>
            </a:r>
            <a:endParaRPr sz="4800"/>
          </a:p>
        </p:txBody>
      </p:sp>
      <p:sp>
        <p:nvSpPr>
          <p:cNvPr id="236" name="Google Shape;236;g7acc7d9bcb_1_27"/>
          <p:cNvSpPr txBox="1"/>
          <p:nvPr/>
        </p:nvSpPr>
        <p:spPr>
          <a:xfrm>
            <a:off x="5417050" y="6290925"/>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g7acc7d9bcb_1_4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Technologies</a:t>
            </a:r>
            <a:endParaRPr/>
          </a:p>
        </p:txBody>
      </p:sp>
      <p:sp>
        <p:nvSpPr>
          <p:cNvPr id="242" name="Google Shape;242;g7acc7d9bcb_1_42"/>
          <p:cNvSpPr txBox="1"/>
          <p:nvPr>
            <p:ph idx="1" type="body"/>
          </p:nvPr>
        </p:nvSpPr>
        <p:spPr>
          <a:xfrm>
            <a:off x="838200" y="1825625"/>
            <a:ext cx="112347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400"/>
              <a:t>CouchDB:				http://docs.couchdb.org/en/stable/ </a:t>
            </a:r>
            <a:endParaRPr sz="1400"/>
          </a:p>
          <a:p>
            <a:pPr indent="0" lvl="0" marL="0" rtl="0" algn="l">
              <a:spcBef>
                <a:spcPts val="1000"/>
              </a:spcBef>
              <a:spcAft>
                <a:spcPts val="0"/>
              </a:spcAft>
              <a:buNone/>
            </a:pPr>
            <a:r>
              <a:rPr lang="en-US" sz="1400"/>
              <a:t>Express:				https://expressjs.com/en/4x/api.html</a:t>
            </a:r>
            <a:endParaRPr sz="1400"/>
          </a:p>
          <a:p>
            <a:pPr indent="0" lvl="0" marL="0" rtl="0" algn="l">
              <a:spcBef>
                <a:spcPts val="1000"/>
              </a:spcBef>
              <a:spcAft>
                <a:spcPts val="0"/>
              </a:spcAft>
              <a:buNone/>
            </a:pPr>
            <a:r>
              <a:rPr lang="en-US" sz="1400"/>
              <a:t>HyperLedger Fabric: 		https://hyperledger-fabric.readthedocs.io/en/release-1.4/</a:t>
            </a:r>
            <a:endParaRPr sz="1400"/>
          </a:p>
          <a:p>
            <a:pPr indent="0" lvl="0" marL="0" rtl="0" algn="l">
              <a:lnSpc>
                <a:spcPct val="90000"/>
              </a:lnSpc>
              <a:spcBef>
                <a:spcPts val="1000"/>
              </a:spcBef>
              <a:spcAft>
                <a:spcPts val="0"/>
              </a:spcAft>
              <a:buNone/>
            </a:pPr>
            <a:r>
              <a:rPr lang="en-US" sz="1400"/>
              <a:t>HyperLedger Convector:	https://docs.covalentx.com/article/71-getting-started</a:t>
            </a:r>
            <a:endParaRPr sz="1400"/>
          </a:p>
          <a:p>
            <a:pPr indent="0" lvl="0" marL="0" rtl="0" algn="l">
              <a:lnSpc>
                <a:spcPct val="90000"/>
              </a:lnSpc>
              <a:spcBef>
                <a:spcPts val="1000"/>
              </a:spcBef>
              <a:spcAft>
                <a:spcPts val="0"/>
              </a:spcAft>
              <a:buNone/>
            </a:pPr>
            <a:r>
              <a:rPr lang="en-US" sz="1400"/>
              <a:t>Moesif Orign &amp; </a:t>
            </a:r>
            <a:endParaRPr sz="1400"/>
          </a:p>
          <a:p>
            <a:pPr indent="0" lvl="0" marL="0" rtl="0" algn="l">
              <a:lnSpc>
                <a:spcPct val="100000"/>
              </a:lnSpc>
              <a:spcBef>
                <a:spcPts val="0"/>
              </a:spcBef>
              <a:spcAft>
                <a:spcPts val="0"/>
              </a:spcAft>
              <a:buNone/>
            </a:pPr>
            <a:r>
              <a:rPr lang="en-US" sz="1400"/>
              <a:t>CORS Changer:			https://chrome.google.com/webstore/detail/moesif-orign-cors-changer/digfbfaphojjndkpccljibejjbppifbc</a:t>
            </a:r>
            <a:endParaRPr sz="1400"/>
          </a:p>
          <a:p>
            <a:pPr indent="0" lvl="0" marL="0" rtl="0" algn="l">
              <a:spcBef>
                <a:spcPts val="1000"/>
              </a:spcBef>
              <a:spcAft>
                <a:spcPts val="0"/>
              </a:spcAft>
              <a:buNone/>
            </a:pPr>
            <a:r>
              <a:rPr lang="en-US" sz="1400"/>
              <a:t>PowerCyber Labs:		http://powercybersec.ece.iastate.edu/powercyber/welcome.php</a:t>
            </a:r>
            <a:endParaRPr sz="1400"/>
          </a:p>
          <a:p>
            <a:pPr indent="0" lvl="0" marL="0" rtl="0" algn="l">
              <a:spcBef>
                <a:spcPts val="1000"/>
              </a:spcBef>
              <a:spcAft>
                <a:spcPts val="0"/>
              </a:spcAft>
              <a:buNone/>
            </a:pPr>
            <a:r>
              <a:rPr lang="en-US" sz="1400"/>
              <a:t>Raft:					https://raft.github.io/</a:t>
            </a:r>
            <a:endParaRPr sz="1400"/>
          </a:p>
          <a:p>
            <a:pPr indent="0" lvl="0" marL="0" rtl="0" algn="l">
              <a:spcBef>
                <a:spcPts val="1000"/>
              </a:spcBef>
              <a:spcAft>
                <a:spcPts val="0"/>
              </a:spcAft>
              <a:buNone/>
            </a:pPr>
            <a:r>
              <a:rPr lang="en-US" sz="1400"/>
              <a:t>React.JS:				https://reactjs.org/docs/getting-started.html</a:t>
            </a:r>
            <a:endParaRPr sz="1400"/>
          </a:p>
          <a:p>
            <a:pPr indent="0" lvl="0" marL="0" rtl="0" algn="l">
              <a:spcBef>
                <a:spcPts val="1000"/>
              </a:spcBef>
              <a:spcAft>
                <a:spcPts val="0"/>
              </a:spcAft>
              <a:buNone/>
            </a:pPr>
            <a:r>
              <a:t/>
            </a:r>
            <a:endParaRPr sz="1400"/>
          </a:p>
        </p:txBody>
      </p:sp>
      <p:sp>
        <p:nvSpPr>
          <p:cNvPr id="243" name="Google Shape;243;g7acc7d9bcb_1_42"/>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3"/>
          <p:cNvSpPr txBox="1"/>
          <p:nvPr>
            <p:ph type="title"/>
          </p:nvPr>
        </p:nvSpPr>
        <p:spPr>
          <a:xfrm>
            <a:off x="0" y="0"/>
            <a:ext cx="4738800" cy="51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2400"/>
              <a:t>Conceptual Diagram</a:t>
            </a:r>
            <a:endParaRPr sz="2400"/>
          </a:p>
        </p:txBody>
      </p:sp>
      <p:sp>
        <p:nvSpPr>
          <p:cNvPr id="95" name="Google Shape;95;p3"/>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96" name="Google Shape;96;p3"/>
          <p:cNvSpPr txBox="1"/>
          <p:nvPr/>
        </p:nvSpPr>
        <p:spPr>
          <a:xfrm>
            <a:off x="1619250" y="1581150"/>
            <a:ext cx="8724900" cy="28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97" name="Google Shape;97;p3"/>
          <p:cNvPicPr preferRelativeResize="0"/>
          <p:nvPr/>
        </p:nvPicPr>
        <p:blipFill rotWithShape="1">
          <a:blip r:embed="rId3">
            <a:alphaModFix/>
          </a:blip>
          <a:srcRect b="24522" l="0" r="28941" t="0"/>
          <a:stretch/>
        </p:blipFill>
        <p:spPr>
          <a:xfrm>
            <a:off x="2780400" y="0"/>
            <a:ext cx="7621200" cy="6071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g7acc7d9bcb_7_24"/>
          <p:cNvSpPr txBox="1"/>
          <p:nvPr>
            <p:ph type="title"/>
          </p:nvPr>
        </p:nvSpPr>
        <p:spPr>
          <a:xfrm>
            <a:off x="609600" y="457200"/>
            <a:ext cx="103632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3600"/>
              <a:t>Functional Requirements</a:t>
            </a:r>
            <a:endParaRPr sz="3600"/>
          </a:p>
        </p:txBody>
      </p:sp>
      <p:sp>
        <p:nvSpPr>
          <p:cNvPr id="103" name="Google Shape;103;g7acc7d9bcb_7_24"/>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104" name="Google Shape;104;g7acc7d9bcb_7_24"/>
          <p:cNvSpPr txBox="1"/>
          <p:nvPr>
            <p:ph idx="2" type="body"/>
          </p:nvPr>
        </p:nvSpPr>
        <p:spPr>
          <a:xfrm>
            <a:off x="685800" y="1505550"/>
            <a:ext cx="5852400" cy="2418600"/>
          </a:xfrm>
          <a:prstGeom prst="rect">
            <a:avLst/>
          </a:prstGeom>
        </p:spPr>
        <p:txBody>
          <a:bodyPr anchorCtr="0" anchor="t" bIns="45700" lIns="91425" spcFirstLastPara="1" rIns="91425" wrap="square" tIns="45700">
            <a:noAutofit/>
          </a:bodyPr>
          <a:lstStyle/>
          <a:p>
            <a:pPr indent="0" lvl="0" marL="0" rtl="0" algn="l">
              <a:spcBef>
                <a:spcPts val="747"/>
              </a:spcBef>
              <a:spcAft>
                <a:spcPts val="0"/>
              </a:spcAft>
              <a:buClr>
                <a:schemeClr val="dk1"/>
              </a:buClr>
              <a:buSzPts val="1100"/>
              <a:buFont typeface="Arial"/>
              <a:buNone/>
            </a:pPr>
            <a:r>
              <a:rPr b="1" lang="en-US" sz="1800"/>
              <a:t>Blockchain:</a:t>
            </a:r>
            <a:endParaRPr b="1" sz="1800"/>
          </a:p>
          <a:p>
            <a:pPr indent="-342900" lvl="0" marL="457200" rtl="0" algn="l">
              <a:spcBef>
                <a:spcPts val="747"/>
              </a:spcBef>
              <a:spcAft>
                <a:spcPts val="0"/>
              </a:spcAft>
              <a:buSzPts val="1800"/>
              <a:buChar char="▪"/>
            </a:pPr>
            <a:r>
              <a:rPr lang="en-US" sz="1800"/>
              <a:t>Consist of at least five nodes for transaction consensus</a:t>
            </a:r>
            <a:endParaRPr sz="1800"/>
          </a:p>
          <a:p>
            <a:pPr indent="-342900" lvl="0" marL="457200" rtl="0" algn="l">
              <a:spcBef>
                <a:spcPts val="747"/>
              </a:spcBef>
              <a:spcAft>
                <a:spcPts val="0"/>
              </a:spcAft>
              <a:buSzPts val="1800"/>
              <a:buChar char="▪"/>
            </a:pPr>
            <a:r>
              <a:rPr lang="en-US" sz="1800"/>
              <a:t>Consist of multiple nodes to act as orderers</a:t>
            </a:r>
            <a:endParaRPr sz="1800"/>
          </a:p>
        </p:txBody>
      </p:sp>
      <p:sp>
        <p:nvSpPr>
          <p:cNvPr id="105" name="Google Shape;105;g7acc7d9bcb_7_24"/>
          <p:cNvSpPr txBox="1"/>
          <p:nvPr>
            <p:ph idx="2" type="body"/>
          </p:nvPr>
        </p:nvSpPr>
        <p:spPr>
          <a:xfrm>
            <a:off x="6233950" y="3107175"/>
            <a:ext cx="5028600" cy="1921500"/>
          </a:xfrm>
          <a:prstGeom prst="rect">
            <a:avLst/>
          </a:prstGeom>
        </p:spPr>
        <p:txBody>
          <a:bodyPr anchorCtr="0" anchor="t" bIns="45700" lIns="91425" spcFirstLastPara="1" rIns="91425" wrap="square" tIns="45700">
            <a:noAutofit/>
          </a:bodyPr>
          <a:lstStyle/>
          <a:p>
            <a:pPr indent="0" lvl="0" marL="0" rtl="0" algn="l">
              <a:spcBef>
                <a:spcPts val="747"/>
              </a:spcBef>
              <a:spcAft>
                <a:spcPts val="0"/>
              </a:spcAft>
              <a:buNone/>
            </a:pPr>
            <a:r>
              <a:rPr b="1" lang="en-US" sz="1800"/>
              <a:t>Operational Environment:</a:t>
            </a:r>
            <a:endParaRPr b="1" sz="1800"/>
          </a:p>
          <a:p>
            <a:pPr indent="-342900" lvl="0" marL="457200" rtl="0" algn="l">
              <a:spcBef>
                <a:spcPts val="747"/>
              </a:spcBef>
              <a:spcAft>
                <a:spcPts val="0"/>
              </a:spcAft>
              <a:buSzPts val="1800"/>
              <a:buChar char="▪"/>
            </a:pPr>
            <a:r>
              <a:rPr lang="en-US" sz="1800"/>
              <a:t>Blockchain network, UI, and API: run on a linux-based virtual machine provided by PowerCyber</a:t>
            </a:r>
            <a:endParaRPr sz="1800"/>
          </a:p>
          <a:p>
            <a:pPr indent="0" lvl="0" marL="0" rtl="0" algn="l">
              <a:spcBef>
                <a:spcPts val="747"/>
              </a:spcBef>
              <a:spcAft>
                <a:spcPts val="0"/>
              </a:spcAft>
              <a:buNone/>
            </a:pPr>
            <a:r>
              <a:t/>
            </a:r>
            <a:endParaRPr sz="1800"/>
          </a:p>
        </p:txBody>
      </p:sp>
      <p:sp>
        <p:nvSpPr>
          <p:cNvPr id="106" name="Google Shape;106;g7acc7d9bcb_7_24"/>
          <p:cNvSpPr txBox="1"/>
          <p:nvPr>
            <p:ph idx="2" type="body"/>
          </p:nvPr>
        </p:nvSpPr>
        <p:spPr>
          <a:xfrm>
            <a:off x="685800" y="3125175"/>
            <a:ext cx="5231400" cy="2037900"/>
          </a:xfrm>
          <a:prstGeom prst="rect">
            <a:avLst/>
          </a:prstGeom>
        </p:spPr>
        <p:txBody>
          <a:bodyPr anchorCtr="0" anchor="t" bIns="45700" lIns="91425" spcFirstLastPara="1" rIns="91425" wrap="square" tIns="45700">
            <a:noAutofit/>
          </a:bodyPr>
          <a:lstStyle/>
          <a:p>
            <a:pPr indent="0" lvl="0" marL="0" rtl="0" algn="l">
              <a:spcBef>
                <a:spcPts val="747"/>
              </a:spcBef>
              <a:spcAft>
                <a:spcPts val="0"/>
              </a:spcAft>
              <a:buNone/>
            </a:pPr>
            <a:r>
              <a:rPr b="1" lang="en-US" sz="1800"/>
              <a:t>Smart Contract Layer &amp; API</a:t>
            </a:r>
            <a:r>
              <a:rPr b="1" lang="en-US" sz="1800"/>
              <a:t>:</a:t>
            </a:r>
            <a:endParaRPr b="1" sz="1800"/>
          </a:p>
          <a:p>
            <a:pPr indent="-381852" lvl="0" marL="457188" rtl="0" algn="l">
              <a:spcBef>
                <a:spcPts val="747"/>
              </a:spcBef>
              <a:spcAft>
                <a:spcPts val="0"/>
              </a:spcAft>
              <a:buSzPts val="1800"/>
              <a:buChar char="▪"/>
            </a:pPr>
            <a:r>
              <a:rPr lang="en-US" sz="1800"/>
              <a:t>API: expose the Smart Contract functions upon authentication</a:t>
            </a:r>
            <a:endParaRPr b="1" sz="1800"/>
          </a:p>
          <a:p>
            <a:pPr indent="-342900" lvl="0" marL="457200" rtl="0" algn="l">
              <a:spcBef>
                <a:spcPts val="747"/>
              </a:spcBef>
              <a:spcAft>
                <a:spcPts val="0"/>
              </a:spcAft>
              <a:buSzPts val="1800"/>
              <a:buChar char="▪"/>
            </a:pPr>
            <a:r>
              <a:rPr lang="en-US" sz="1800"/>
              <a:t>Smart Contracts: read, update, delete, and query data</a:t>
            </a:r>
            <a:endParaRPr sz="1800"/>
          </a:p>
        </p:txBody>
      </p:sp>
      <p:sp>
        <p:nvSpPr>
          <p:cNvPr id="107" name="Google Shape;107;g7acc7d9bcb_7_24"/>
          <p:cNvSpPr txBox="1"/>
          <p:nvPr>
            <p:ph idx="2" type="body"/>
          </p:nvPr>
        </p:nvSpPr>
        <p:spPr>
          <a:xfrm>
            <a:off x="6287625" y="1544475"/>
            <a:ext cx="5231400" cy="2037900"/>
          </a:xfrm>
          <a:prstGeom prst="rect">
            <a:avLst/>
          </a:prstGeom>
        </p:spPr>
        <p:txBody>
          <a:bodyPr anchorCtr="0" anchor="t" bIns="45700" lIns="91425" spcFirstLastPara="1" rIns="91425" wrap="square" tIns="45700">
            <a:noAutofit/>
          </a:bodyPr>
          <a:lstStyle/>
          <a:p>
            <a:pPr indent="0" lvl="0" marL="0" rtl="0" algn="l">
              <a:spcBef>
                <a:spcPts val="747"/>
              </a:spcBef>
              <a:spcAft>
                <a:spcPts val="0"/>
              </a:spcAft>
              <a:buNone/>
            </a:pPr>
            <a:r>
              <a:rPr b="1" lang="en-US" sz="1800"/>
              <a:t>User Interface</a:t>
            </a:r>
            <a:r>
              <a:rPr b="1" lang="en-US" sz="1800"/>
              <a:t>:</a:t>
            </a:r>
            <a:endParaRPr b="1" sz="1800"/>
          </a:p>
          <a:p>
            <a:pPr indent="-342900" lvl="0" marL="457200" rtl="0" algn="l">
              <a:spcBef>
                <a:spcPts val="747"/>
              </a:spcBef>
              <a:spcAft>
                <a:spcPts val="0"/>
              </a:spcAft>
              <a:buSzPts val="1800"/>
              <a:buChar char="▪"/>
            </a:pPr>
            <a:r>
              <a:rPr lang="en-US" sz="1800"/>
              <a:t>Ability to request/view measurements and/or metrics if the user has the authority to do so</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g7acc7d9bcb_7_59"/>
          <p:cNvSpPr txBox="1"/>
          <p:nvPr>
            <p:ph type="title"/>
          </p:nvPr>
        </p:nvSpPr>
        <p:spPr>
          <a:xfrm>
            <a:off x="609600" y="457200"/>
            <a:ext cx="103632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3600"/>
              <a:t>Non-Functional Requirements</a:t>
            </a:r>
            <a:endParaRPr sz="3600"/>
          </a:p>
        </p:txBody>
      </p:sp>
      <p:sp>
        <p:nvSpPr>
          <p:cNvPr id="113" name="Google Shape;113;g7acc7d9bcb_7_59"/>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114" name="Google Shape;114;g7acc7d9bcb_7_59"/>
          <p:cNvSpPr txBox="1"/>
          <p:nvPr>
            <p:ph idx="2" type="body"/>
          </p:nvPr>
        </p:nvSpPr>
        <p:spPr>
          <a:xfrm>
            <a:off x="663750" y="1678150"/>
            <a:ext cx="10363200" cy="37224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747"/>
              </a:spcBef>
              <a:spcAft>
                <a:spcPts val="0"/>
              </a:spcAft>
              <a:buSzPts val="2400"/>
              <a:buChar char="▪"/>
            </a:pPr>
            <a:r>
              <a:rPr lang="en-US" sz="2400"/>
              <a:t>API and Blockchain: have swagger documentation</a:t>
            </a:r>
            <a:endParaRPr sz="2400"/>
          </a:p>
          <a:p>
            <a:pPr indent="-381000" lvl="0" marL="457200" rtl="0" algn="l">
              <a:lnSpc>
                <a:spcPct val="115000"/>
              </a:lnSpc>
              <a:spcBef>
                <a:spcPts val="747"/>
              </a:spcBef>
              <a:spcAft>
                <a:spcPts val="0"/>
              </a:spcAft>
              <a:buSzPts val="2400"/>
              <a:buChar char="▪"/>
            </a:pPr>
            <a:r>
              <a:rPr lang="en-US" sz="2400"/>
              <a:t>B</a:t>
            </a:r>
            <a:r>
              <a:rPr lang="en-US" sz="2400"/>
              <a:t>lockchain network nodes: be ran using Docker containers</a:t>
            </a:r>
            <a:endParaRPr sz="2400"/>
          </a:p>
          <a:p>
            <a:pPr indent="-381000" lvl="0" marL="457200" rtl="0" algn="l">
              <a:lnSpc>
                <a:spcPct val="115000"/>
              </a:lnSpc>
              <a:spcBef>
                <a:spcPts val="747"/>
              </a:spcBef>
              <a:spcAft>
                <a:spcPts val="0"/>
              </a:spcAft>
              <a:buSzPts val="2400"/>
              <a:buChar char="▪"/>
            </a:pPr>
            <a:r>
              <a:rPr lang="en-US" sz="2400"/>
              <a:t>Smart Contracts: update blockchain network</a:t>
            </a:r>
            <a:endParaRPr sz="2400"/>
          </a:p>
          <a:p>
            <a:pPr indent="-381000" lvl="0" marL="457200" rtl="0" algn="l">
              <a:lnSpc>
                <a:spcPct val="115000"/>
              </a:lnSpc>
              <a:spcBef>
                <a:spcPts val="747"/>
              </a:spcBef>
              <a:spcAft>
                <a:spcPts val="0"/>
              </a:spcAft>
              <a:buSzPts val="2400"/>
              <a:buChar char="▪"/>
            </a:pPr>
            <a:r>
              <a:rPr lang="en-US" sz="2400"/>
              <a:t>Include a descriptive project wiki</a:t>
            </a:r>
            <a:endParaRPr sz="2400"/>
          </a:p>
          <a:p>
            <a:pPr indent="-381000" lvl="0" marL="457200" rtl="0" algn="l">
              <a:lnSpc>
                <a:spcPct val="115000"/>
              </a:lnSpc>
              <a:spcBef>
                <a:spcPts val="747"/>
              </a:spcBef>
              <a:spcAft>
                <a:spcPts val="0"/>
              </a:spcAft>
              <a:buSzPts val="2400"/>
              <a:buChar char="▪"/>
            </a:pPr>
            <a:r>
              <a:rPr lang="en-US" sz="2400"/>
              <a:t>CI/CD: can run all tests and deploy to the necessary environments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g7acc7d9bcb_7_30"/>
          <p:cNvSpPr txBox="1"/>
          <p:nvPr>
            <p:ph type="title"/>
          </p:nvPr>
        </p:nvSpPr>
        <p:spPr>
          <a:xfrm>
            <a:off x="7620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Constraints</a:t>
            </a:r>
            <a:endParaRPr/>
          </a:p>
        </p:txBody>
      </p:sp>
      <p:sp>
        <p:nvSpPr>
          <p:cNvPr id="120" name="Google Shape;120;g7acc7d9bcb_7_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sz="2400"/>
              <a:t>No budget - constrained to using PowerCyber resources.</a:t>
            </a:r>
            <a:endParaRPr sz="2400"/>
          </a:p>
          <a:p>
            <a:pPr indent="0" lvl="0" marL="457200" rtl="0" algn="l">
              <a:spcBef>
                <a:spcPts val="1000"/>
              </a:spcBef>
              <a:spcAft>
                <a:spcPts val="0"/>
              </a:spcAft>
              <a:buNone/>
            </a:pPr>
            <a:r>
              <a:t/>
            </a:r>
            <a:endParaRPr sz="2400"/>
          </a:p>
          <a:p>
            <a:pPr indent="-342900" lvl="0" marL="457200" rtl="0" algn="l">
              <a:spcBef>
                <a:spcPts val="1000"/>
              </a:spcBef>
              <a:spcAft>
                <a:spcPts val="0"/>
              </a:spcAft>
              <a:buSzPts val="1800"/>
              <a:buChar char="▪"/>
            </a:pPr>
            <a:r>
              <a:rPr lang="en-US" sz="2400"/>
              <a:t>Hyperledger Fabric must be used as the permission-based distributed ledger framework per client’s request.</a:t>
            </a:r>
            <a:endParaRPr sz="2400"/>
          </a:p>
          <a:p>
            <a:pPr indent="0" lvl="0" marL="457200" rtl="0" algn="l">
              <a:spcBef>
                <a:spcPts val="1000"/>
              </a:spcBef>
              <a:spcAft>
                <a:spcPts val="0"/>
              </a:spcAft>
              <a:buNone/>
            </a:pPr>
            <a:r>
              <a:t/>
            </a:r>
            <a:endParaRPr sz="2400"/>
          </a:p>
          <a:p>
            <a:pPr indent="-342900" lvl="0" marL="457200" rtl="0" algn="l">
              <a:spcBef>
                <a:spcPts val="1000"/>
              </a:spcBef>
              <a:spcAft>
                <a:spcPts val="0"/>
              </a:spcAft>
              <a:buSzPts val="1800"/>
              <a:buChar char="▪"/>
            </a:pPr>
            <a:r>
              <a:rPr lang="en-US" sz="2400"/>
              <a:t>Hyperledger Fabric related code must be written in JavaScript</a:t>
            </a:r>
            <a:endParaRPr sz="2400"/>
          </a:p>
        </p:txBody>
      </p:sp>
      <p:sp>
        <p:nvSpPr>
          <p:cNvPr id="121" name="Google Shape;121;g7acc7d9bcb_7_30"/>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b="0" l="0" r="0" t="0"/>
          <a:stretch/>
        </p:blipFill>
        <p:spPr>
          <a:xfrm>
            <a:off x="669576" y="0"/>
            <a:ext cx="11522431" cy="6096000"/>
          </a:xfrm>
          <a:prstGeom prst="rect">
            <a:avLst/>
          </a:prstGeom>
          <a:noFill/>
          <a:ln>
            <a:noFill/>
          </a:ln>
        </p:spPr>
      </p:pic>
      <p:sp>
        <p:nvSpPr>
          <p:cNvPr id="127" name="Google Shape;127;p5"/>
          <p:cNvSpPr txBox="1"/>
          <p:nvPr>
            <p:ph type="title"/>
          </p:nvPr>
        </p:nvSpPr>
        <p:spPr>
          <a:xfrm>
            <a:off x="0" y="0"/>
            <a:ext cx="7901100" cy="404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3000"/>
              <a:t>Conceptual Design Diagram</a:t>
            </a:r>
            <a:endParaRPr sz="3000"/>
          </a:p>
        </p:txBody>
      </p:sp>
      <p:sp>
        <p:nvSpPr>
          <p:cNvPr id="128" name="Google Shape;128;p5"/>
          <p:cNvSpPr txBox="1"/>
          <p:nvPr/>
        </p:nvSpPr>
        <p:spPr>
          <a:xfrm>
            <a:off x="10788281" y="5709900"/>
            <a:ext cx="1468200" cy="386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Titillium Web Light"/>
              <a:buNone/>
            </a:pPr>
            <a:r>
              <a:rPr lang="en-US" sz="1400">
                <a:solidFill>
                  <a:schemeClr val="dk1"/>
                </a:solidFill>
                <a:latin typeface="Titillium Web Light"/>
                <a:ea typeface="Titillium Web Light"/>
                <a:cs typeface="Titillium Web Light"/>
                <a:sym typeface="Titillium Web Light"/>
              </a:rPr>
              <a:t>Level 0 Diagram</a:t>
            </a:r>
            <a:endParaRPr sz="1400">
              <a:solidFill>
                <a:schemeClr val="dk1"/>
              </a:solidFill>
              <a:latin typeface="Titillium Web Light"/>
              <a:ea typeface="Titillium Web Light"/>
              <a:cs typeface="Titillium Web Light"/>
              <a:sym typeface="Titillium Web Light"/>
            </a:endParaRPr>
          </a:p>
        </p:txBody>
      </p:sp>
      <p:sp>
        <p:nvSpPr>
          <p:cNvPr id="129" name="Google Shape;129;p5"/>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Project Tasks</a:t>
            </a:r>
            <a:endParaRPr/>
          </a:p>
        </p:txBody>
      </p:sp>
      <p:sp>
        <p:nvSpPr>
          <p:cNvPr id="135" name="Google Shape;135;p6"/>
          <p:cNvSpPr txBox="1"/>
          <p:nvPr>
            <p:ph idx="1" type="body"/>
          </p:nvPr>
        </p:nvSpPr>
        <p:spPr>
          <a:xfrm>
            <a:off x="838200" y="1825625"/>
            <a:ext cx="7707600" cy="41259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SzPts val="2400"/>
              <a:buChar char="▪"/>
            </a:pPr>
            <a:r>
              <a:rPr lang="en-US" sz="2400"/>
              <a:t>Requirements Gathering</a:t>
            </a:r>
            <a:endParaRPr sz="2400"/>
          </a:p>
          <a:p>
            <a:pPr indent="-381000" lvl="0" marL="457200" rtl="0" algn="l">
              <a:lnSpc>
                <a:spcPct val="90000"/>
              </a:lnSpc>
              <a:spcBef>
                <a:spcPts val="0"/>
              </a:spcBef>
              <a:spcAft>
                <a:spcPts val="0"/>
              </a:spcAft>
              <a:buSzPts val="2400"/>
              <a:buChar char="▪"/>
            </a:pPr>
            <a:r>
              <a:rPr lang="en-US" sz="2400"/>
              <a:t>Domain Knowledge</a:t>
            </a:r>
            <a:endParaRPr sz="2400"/>
          </a:p>
          <a:p>
            <a:pPr indent="-381000" lvl="0" marL="457200" rtl="0" algn="l">
              <a:lnSpc>
                <a:spcPct val="90000"/>
              </a:lnSpc>
              <a:spcBef>
                <a:spcPts val="0"/>
              </a:spcBef>
              <a:spcAft>
                <a:spcPts val="0"/>
              </a:spcAft>
              <a:buSzPts val="2400"/>
              <a:buChar char="▪"/>
            </a:pPr>
            <a:r>
              <a:rPr lang="en-US" sz="2400"/>
              <a:t>Blockchain Network</a:t>
            </a:r>
            <a:endParaRPr sz="2400"/>
          </a:p>
          <a:p>
            <a:pPr indent="-381000" lvl="0" marL="457200" rtl="0" algn="l">
              <a:lnSpc>
                <a:spcPct val="90000"/>
              </a:lnSpc>
              <a:spcBef>
                <a:spcPts val="0"/>
              </a:spcBef>
              <a:spcAft>
                <a:spcPts val="0"/>
              </a:spcAft>
              <a:buSzPts val="2400"/>
              <a:buChar char="▪"/>
            </a:pPr>
            <a:r>
              <a:rPr lang="en-US" sz="2400"/>
              <a:t>Smart Contract Layer</a:t>
            </a:r>
            <a:endParaRPr sz="2400"/>
          </a:p>
          <a:p>
            <a:pPr indent="-381000" lvl="0" marL="457200" rtl="0" algn="l">
              <a:lnSpc>
                <a:spcPct val="90000"/>
              </a:lnSpc>
              <a:spcBef>
                <a:spcPts val="0"/>
              </a:spcBef>
              <a:spcAft>
                <a:spcPts val="0"/>
              </a:spcAft>
              <a:buSzPts val="2400"/>
              <a:buChar char="▪"/>
            </a:pPr>
            <a:r>
              <a:rPr lang="en-US" sz="2400"/>
              <a:t>API</a:t>
            </a:r>
            <a:endParaRPr sz="2400"/>
          </a:p>
          <a:p>
            <a:pPr indent="-381000" lvl="0" marL="457200" rtl="0" algn="l">
              <a:lnSpc>
                <a:spcPct val="90000"/>
              </a:lnSpc>
              <a:spcBef>
                <a:spcPts val="0"/>
              </a:spcBef>
              <a:spcAft>
                <a:spcPts val="0"/>
              </a:spcAft>
              <a:buSzPts val="2400"/>
              <a:buChar char="▪"/>
            </a:pPr>
            <a:r>
              <a:rPr lang="en-US" sz="2400"/>
              <a:t>UI</a:t>
            </a:r>
            <a:endParaRPr sz="2400"/>
          </a:p>
          <a:p>
            <a:pPr indent="-381000" lvl="0" marL="457200" rtl="0" algn="l">
              <a:lnSpc>
                <a:spcPct val="90000"/>
              </a:lnSpc>
              <a:spcBef>
                <a:spcPts val="0"/>
              </a:spcBef>
              <a:spcAft>
                <a:spcPts val="0"/>
              </a:spcAft>
              <a:buSzPts val="2400"/>
              <a:buChar char="▪"/>
            </a:pPr>
            <a:r>
              <a:rPr lang="en-US" sz="2400"/>
              <a:t>PowerCyber Device Integration</a:t>
            </a:r>
            <a:endParaRPr sz="2400"/>
          </a:p>
          <a:p>
            <a:pPr indent="-381000" lvl="0" marL="457200" rtl="0" algn="l">
              <a:lnSpc>
                <a:spcPct val="90000"/>
              </a:lnSpc>
              <a:spcBef>
                <a:spcPts val="0"/>
              </a:spcBef>
              <a:spcAft>
                <a:spcPts val="0"/>
              </a:spcAft>
              <a:buSzPts val="2400"/>
              <a:buChar char="▪"/>
            </a:pPr>
            <a:r>
              <a:rPr lang="en-US" sz="2400"/>
              <a:t>System-level Testing</a:t>
            </a:r>
            <a:endParaRPr sz="2400"/>
          </a:p>
          <a:p>
            <a:pPr indent="-50800" lvl="0" marL="228600" rtl="0" algn="l">
              <a:lnSpc>
                <a:spcPct val="90000"/>
              </a:lnSpc>
              <a:spcBef>
                <a:spcPts val="1000"/>
              </a:spcBef>
              <a:spcAft>
                <a:spcPts val="0"/>
              </a:spcAft>
              <a:buClr>
                <a:schemeClr val="dk1"/>
              </a:buClr>
              <a:buSzPts val="2800"/>
              <a:buNone/>
            </a:pPr>
            <a:r>
              <a:t/>
            </a:r>
            <a:endParaRPr/>
          </a:p>
        </p:txBody>
      </p:sp>
      <p:sp>
        <p:nvSpPr>
          <p:cNvPr id="136" name="Google Shape;136;p6"/>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pic>
        <p:nvPicPr>
          <p:cNvPr id="137" name="Google Shape;137;p6"/>
          <p:cNvPicPr preferRelativeResize="0"/>
          <p:nvPr/>
        </p:nvPicPr>
        <p:blipFill>
          <a:blip r:embed="rId3">
            <a:alphaModFix/>
          </a:blip>
          <a:stretch>
            <a:fillRect/>
          </a:stretch>
        </p:blipFill>
        <p:spPr>
          <a:xfrm>
            <a:off x="8012400" y="1758300"/>
            <a:ext cx="3341399" cy="3341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g7acc7d9bcb_4_3"/>
          <p:cNvSpPr txBox="1"/>
          <p:nvPr>
            <p:ph type="title"/>
          </p:nvPr>
        </p:nvSpPr>
        <p:spPr>
          <a:xfrm>
            <a:off x="3369900" y="425450"/>
            <a:ext cx="5452200" cy="1202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Risk and Mitigation</a:t>
            </a:r>
            <a:endParaRPr/>
          </a:p>
        </p:txBody>
      </p:sp>
      <p:sp>
        <p:nvSpPr>
          <p:cNvPr id="143" name="Google Shape;143;g7acc7d9bcb_4_3"/>
          <p:cNvSpPr txBox="1"/>
          <p:nvPr/>
        </p:nvSpPr>
        <p:spPr>
          <a:xfrm>
            <a:off x="5417025" y="6281400"/>
            <a:ext cx="6667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Open Sans"/>
                <a:ea typeface="Open Sans"/>
                <a:cs typeface="Open Sans"/>
                <a:sym typeface="Open Sans"/>
              </a:rPr>
              <a:t>sdmay20-12: Applying Blockchain to Energy Delivery Systems</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graphicFrame>
        <p:nvGraphicFramePr>
          <p:cNvPr id="144" name="Google Shape;144;g7acc7d9bcb_4_3"/>
          <p:cNvGraphicFramePr/>
          <p:nvPr/>
        </p:nvGraphicFramePr>
        <p:xfrm>
          <a:off x="833363" y="1778888"/>
          <a:ext cx="3000000" cy="3000000"/>
        </p:xfrm>
        <a:graphic>
          <a:graphicData uri="http://schemas.openxmlformats.org/drawingml/2006/table">
            <a:tbl>
              <a:tblPr>
                <a:noFill/>
                <a:tableStyleId>{86CFE2AF-84C4-437E-AD1B-8F1912777560}</a:tableStyleId>
              </a:tblPr>
              <a:tblGrid>
                <a:gridCol w="4505250"/>
                <a:gridCol w="1464550"/>
                <a:gridCol w="4555475"/>
              </a:tblGrid>
              <a:tr h="413850">
                <a:tc>
                  <a:txBody>
                    <a:bodyPr/>
                    <a:lstStyle/>
                    <a:p>
                      <a:pPr indent="0" lvl="0" marL="0" rtl="0" algn="ctr">
                        <a:spcBef>
                          <a:spcPts val="0"/>
                        </a:spcBef>
                        <a:spcAft>
                          <a:spcPts val="0"/>
                        </a:spcAft>
                        <a:buNone/>
                      </a:pPr>
                      <a:r>
                        <a:rPr lang="en-US"/>
                        <a:t>Title</a:t>
                      </a:r>
                      <a:endParaRPr/>
                    </a:p>
                  </a:txBody>
                  <a:tcPr marT="91425" marB="91425" marR="91425" marL="91425"/>
                </a:tc>
                <a:tc>
                  <a:txBody>
                    <a:bodyPr/>
                    <a:lstStyle/>
                    <a:p>
                      <a:pPr indent="0" lvl="0" marL="0" rtl="0" algn="ctr">
                        <a:spcBef>
                          <a:spcPts val="0"/>
                        </a:spcBef>
                        <a:spcAft>
                          <a:spcPts val="0"/>
                        </a:spcAft>
                        <a:buNone/>
                      </a:pPr>
                      <a:r>
                        <a:rPr lang="en-US"/>
                        <a:t>Risk</a:t>
                      </a:r>
                      <a:endParaRPr/>
                    </a:p>
                  </a:txBody>
                  <a:tcPr marT="91425" marB="91425" marR="91425" marL="91425"/>
                </a:tc>
                <a:tc>
                  <a:txBody>
                    <a:bodyPr/>
                    <a:lstStyle/>
                    <a:p>
                      <a:pPr indent="0" lvl="0" marL="0" rtl="0" algn="l">
                        <a:spcBef>
                          <a:spcPts val="0"/>
                        </a:spcBef>
                        <a:spcAft>
                          <a:spcPts val="0"/>
                        </a:spcAft>
                        <a:buNone/>
                      </a:pPr>
                      <a:r>
                        <a:rPr lang="en-US"/>
                        <a:t>Mitigation Action</a:t>
                      </a:r>
                      <a:endParaRPr/>
                    </a:p>
                  </a:txBody>
                  <a:tcPr marT="91425" marB="91425" marR="91425" marL="91425"/>
                </a:tc>
              </a:tr>
              <a:tr h="634850">
                <a:tc>
                  <a:txBody>
                    <a:bodyPr/>
                    <a:lstStyle/>
                    <a:p>
                      <a:pPr indent="0" lvl="0" marL="0" rtl="0" algn="ctr">
                        <a:spcBef>
                          <a:spcPts val="0"/>
                        </a:spcBef>
                        <a:spcAft>
                          <a:spcPts val="0"/>
                        </a:spcAft>
                        <a:buNone/>
                      </a:pPr>
                      <a:r>
                        <a:rPr lang="en-US"/>
                        <a:t>Blockchain could possibly be the wrong solution.</a:t>
                      </a:r>
                      <a:endParaRPr/>
                    </a:p>
                  </a:txBody>
                  <a:tcPr marT="91425" marB="91425" marR="91425" marL="91425"/>
                </a:tc>
                <a:tc>
                  <a:txBody>
                    <a:bodyPr/>
                    <a:lstStyle/>
                    <a:p>
                      <a:pPr indent="0" lvl="0" marL="0" rtl="0" algn="ctr">
                        <a:spcBef>
                          <a:spcPts val="0"/>
                        </a:spcBef>
                        <a:spcAft>
                          <a:spcPts val="0"/>
                        </a:spcAft>
                        <a:buNone/>
                      </a:pPr>
                      <a:r>
                        <a:rPr lang="en-US"/>
                        <a:t>Avoid</a:t>
                      </a:r>
                      <a:endParaRPr/>
                    </a:p>
                  </a:txBody>
                  <a:tcPr marT="91425" marB="91425" marR="91425" marL="91425"/>
                </a:tc>
                <a:tc>
                  <a:txBody>
                    <a:bodyPr/>
                    <a:lstStyle/>
                    <a:p>
                      <a:pPr indent="0" lvl="0" marL="0" rtl="0" algn="l">
                        <a:spcBef>
                          <a:spcPts val="0"/>
                        </a:spcBef>
                        <a:spcAft>
                          <a:spcPts val="0"/>
                        </a:spcAft>
                        <a:buNone/>
                      </a:pPr>
                      <a:r>
                        <a:rPr lang="en-US"/>
                        <a:t>Profile Blockchain system to determine fitting use cases.</a:t>
                      </a:r>
                      <a:endParaRPr/>
                    </a:p>
                  </a:txBody>
                  <a:tcPr marT="91425" marB="91425" marR="91425" marL="91425"/>
                </a:tc>
              </a:tr>
              <a:tr h="1076875">
                <a:tc>
                  <a:txBody>
                    <a:bodyPr/>
                    <a:lstStyle/>
                    <a:p>
                      <a:pPr indent="0" lvl="0" marL="0" rtl="0" algn="ctr">
                        <a:spcBef>
                          <a:spcPts val="0"/>
                        </a:spcBef>
                        <a:spcAft>
                          <a:spcPts val="0"/>
                        </a:spcAft>
                        <a:buNone/>
                      </a:pPr>
                      <a:r>
                        <a:rPr lang="en-US"/>
                        <a:t>Team’s lack of domain knowledge could lead to easy to detect flaws being introduced into the system.</a:t>
                      </a:r>
                      <a:endParaRPr/>
                    </a:p>
                  </a:txBody>
                  <a:tcPr marT="91425" marB="91425" marR="91425" marL="91425"/>
                </a:tc>
                <a:tc>
                  <a:txBody>
                    <a:bodyPr/>
                    <a:lstStyle/>
                    <a:p>
                      <a:pPr indent="0" lvl="0" marL="0" rtl="0" algn="ctr">
                        <a:spcBef>
                          <a:spcPts val="0"/>
                        </a:spcBef>
                        <a:spcAft>
                          <a:spcPts val="0"/>
                        </a:spcAft>
                        <a:buNone/>
                      </a:pPr>
                      <a:r>
                        <a:rPr lang="en-US"/>
                        <a:t>Mitigate</a:t>
                      </a:r>
                      <a:endParaRPr/>
                    </a:p>
                  </a:txBody>
                  <a:tcPr marT="91425" marB="91425" marR="91425" marL="91425"/>
                </a:tc>
                <a:tc>
                  <a:txBody>
                    <a:bodyPr/>
                    <a:lstStyle/>
                    <a:p>
                      <a:pPr indent="0" lvl="0" marL="0" rtl="0" algn="l">
                        <a:spcBef>
                          <a:spcPts val="0"/>
                        </a:spcBef>
                        <a:spcAft>
                          <a:spcPts val="0"/>
                        </a:spcAft>
                        <a:buNone/>
                      </a:pPr>
                      <a:r>
                        <a:rPr lang="en-US"/>
                        <a:t>Gain domain knowledge by visiting PowerCyber, interviews, and consulting with client and advisor. Frequent feedback.</a:t>
                      </a:r>
                      <a:endParaRPr/>
                    </a:p>
                  </a:txBody>
                  <a:tcPr marT="91425" marB="91425" marR="91425" marL="91425"/>
                </a:tc>
              </a:tr>
              <a:tr h="634850">
                <a:tc>
                  <a:txBody>
                    <a:bodyPr/>
                    <a:lstStyle/>
                    <a:p>
                      <a:pPr indent="0" lvl="0" marL="0" rtl="0" algn="ctr">
                        <a:spcBef>
                          <a:spcPts val="0"/>
                        </a:spcBef>
                        <a:spcAft>
                          <a:spcPts val="0"/>
                        </a:spcAft>
                        <a:buNone/>
                      </a:pPr>
                      <a:r>
                        <a:rPr lang="en-US"/>
                        <a:t>Potential security risks exposed by the UI.</a:t>
                      </a:r>
                      <a:endParaRPr/>
                    </a:p>
                  </a:txBody>
                  <a:tcPr marT="91425" marB="91425" marR="91425" marL="91425"/>
                </a:tc>
                <a:tc>
                  <a:txBody>
                    <a:bodyPr/>
                    <a:lstStyle/>
                    <a:p>
                      <a:pPr indent="0" lvl="0" marL="0" rtl="0" algn="ctr">
                        <a:spcBef>
                          <a:spcPts val="0"/>
                        </a:spcBef>
                        <a:spcAft>
                          <a:spcPts val="0"/>
                        </a:spcAft>
                        <a:buNone/>
                      </a:pPr>
                      <a:r>
                        <a:rPr lang="en-US"/>
                        <a:t>Mitigate</a:t>
                      </a:r>
                      <a:endParaRPr/>
                    </a:p>
                  </a:txBody>
                  <a:tcPr marT="91425" marB="91425" marR="91425" marL="91425"/>
                </a:tc>
                <a:tc>
                  <a:txBody>
                    <a:bodyPr/>
                    <a:lstStyle/>
                    <a:p>
                      <a:pPr indent="0" lvl="0" marL="0" rtl="0" algn="l">
                        <a:spcBef>
                          <a:spcPts val="0"/>
                        </a:spcBef>
                        <a:spcAft>
                          <a:spcPts val="0"/>
                        </a:spcAft>
                        <a:buNone/>
                      </a:pPr>
                      <a:r>
                        <a:rPr lang="en-US"/>
                        <a:t>Implement input security and disable file uploads.</a:t>
                      </a:r>
                      <a:endParaRPr/>
                    </a:p>
                  </a:txBody>
                  <a:tcPr marT="91425" marB="91425" marR="91425" marL="91425"/>
                </a:tc>
              </a:tr>
              <a:tr h="634850">
                <a:tc>
                  <a:txBody>
                    <a:bodyPr/>
                    <a:lstStyle/>
                    <a:p>
                      <a:pPr indent="0" lvl="0" marL="0" rtl="0" algn="ctr">
                        <a:spcBef>
                          <a:spcPts val="0"/>
                        </a:spcBef>
                        <a:spcAft>
                          <a:spcPts val="0"/>
                        </a:spcAft>
                        <a:buNone/>
                      </a:pPr>
                      <a:r>
                        <a:rPr lang="en-US"/>
                        <a:t>A user’s login could be compromised.</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Mitigate</a:t>
                      </a:r>
                      <a:endParaRPr/>
                    </a:p>
                  </a:txBody>
                  <a:tcPr marT="91425" marB="91425" marR="91425" marL="91425"/>
                </a:tc>
                <a:tc>
                  <a:txBody>
                    <a:bodyPr/>
                    <a:lstStyle/>
                    <a:p>
                      <a:pPr indent="0" lvl="0" marL="0" rtl="0" algn="l">
                        <a:spcBef>
                          <a:spcPts val="0"/>
                        </a:spcBef>
                        <a:spcAft>
                          <a:spcPts val="0"/>
                        </a:spcAft>
                        <a:buNone/>
                      </a:pPr>
                      <a:r>
                        <a:rPr lang="en-US"/>
                        <a:t>Create and analyze user action log, two-factor authentication, and HTTPS.</a:t>
                      </a:r>
                      <a:endParaRPr/>
                    </a:p>
                  </a:txBody>
                  <a:tcPr marT="91425" marB="91425" marR="91425" marL="91425"/>
                </a:tc>
              </a:tr>
              <a:tr h="634850">
                <a:tc>
                  <a:txBody>
                    <a:bodyPr/>
                    <a:lstStyle/>
                    <a:p>
                      <a:pPr indent="0" lvl="0" marL="0" rtl="0" algn="ctr">
                        <a:spcBef>
                          <a:spcPts val="0"/>
                        </a:spcBef>
                        <a:spcAft>
                          <a:spcPts val="0"/>
                        </a:spcAft>
                        <a:buNone/>
                      </a:pPr>
                      <a:r>
                        <a:rPr lang="en-US"/>
                        <a:t>Integration of system components could fail.</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Mitigate</a:t>
                      </a:r>
                      <a:endParaRPr/>
                    </a:p>
                  </a:txBody>
                  <a:tcPr marT="91425" marB="91425" marR="91425" marL="91425"/>
                </a:tc>
                <a:tc>
                  <a:txBody>
                    <a:bodyPr/>
                    <a:lstStyle/>
                    <a:p>
                      <a:pPr indent="0" lvl="0" marL="0" rtl="0" algn="l">
                        <a:spcBef>
                          <a:spcPts val="0"/>
                        </a:spcBef>
                        <a:spcAft>
                          <a:spcPts val="0"/>
                        </a:spcAft>
                        <a:buNone/>
                      </a:pPr>
                      <a:r>
                        <a:rPr lang="en-US"/>
                        <a:t>Integrate early and integrate often. Maintain Swagger documentation.</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2019-11-16T15:00:05Z</dcterms:created>
  <dc:creator>Akhilesh Tyagi</dc:creator>
</cp:coreProperties>
</file>